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4230A-C3C1-4A8C-BE8E-4571D402BF1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992E4-D22F-4A5F-9753-2E403E7F34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niche platform for the Padel Community </a:t>
          </a:r>
        </a:p>
      </dgm:t>
    </dgm:pt>
    <dgm:pt modelId="{E2D4F6E8-7E39-47D6-99E6-1FA33F5E2A72}" type="parTrans" cxnId="{2E5FD100-0582-4828-8594-6E679493049F}">
      <dgm:prSet/>
      <dgm:spPr/>
      <dgm:t>
        <a:bodyPr/>
        <a:lstStyle/>
        <a:p>
          <a:endParaRPr lang="en-US"/>
        </a:p>
      </dgm:t>
    </dgm:pt>
    <dgm:pt modelId="{593F64A2-2C3C-4047-B289-7363350F7DED}" type="sibTrans" cxnId="{2E5FD100-0582-4828-8594-6E679493049F}">
      <dgm:prSet/>
      <dgm:spPr/>
      <dgm:t>
        <a:bodyPr/>
        <a:lstStyle/>
        <a:p>
          <a:endParaRPr lang="en-US"/>
        </a:p>
      </dgm:t>
    </dgm:pt>
    <dgm:pt modelId="{C7F25FDB-04E1-45F3-9D97-340773B03F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Combines booking, matchmaking and eCommerce</a:t>
          </a:r>
        </a:p>
      </dgm:t>
    </dgm:pt>
    <dgm:pt modelId="{FAD8FD11-9F90-41FC-969A-8377A5EB68B1}" type="parTrans" cxnId="{8214ED4D-9E7C-4758-818A-0FE03FB3A08B}">
      <dgm:prSet/>
      <dgm:spPr/>
      <dgm:t>
        <a:bodyPr/>
        <a:lstStyle/>
        <a:p>
          <a:endParaRPr lang="en-US"/>
        </a:p>
      </dgm:t>
    </dgm:pt>
    <dgm:pt modelId="{FF17A0CC-FD31-4935-A9D3-358CA1CC28ED}" type="sibTrans" cxnId="{8214ED4D-9E7C-4758-818A-0FE03FB3A08B}">
      <dgm:prSet/>
      <dgm:spPr/>
      <dgm:t>
        <a:bodyPr/>
        <a:lstStyle/>
        <a:p>
          <a:endParaRPr lang="en-US"/>
        </a:p>
      </dgm:t>
    </dgm:pt>
    <dgm:pt modelId="{7D3416FC-3672-4FDC-A72D-B664771F1E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Solves the lack of padel-focused digital hubs</a:t>
          </a:r>
        </a:p>
      </dgm:t>
    </dgm:pt>
    <dgm:pt modelId="{E4DC983F-F78C-4A1E-91BD-4FC96CD6B65B}" type="parTrans" cxnId="{C39B6AFD-C892-494F-B139-C9F87435F82E}">
      <dgm:prSet/>
      <dgm:spPr/>
      <dgm:t>
        <a:bodyPr/>
        <a:lstStyle/>
        <a:p>
          <a:endParaRPr lang="en-US"/>
        </a:p>
      </dgm:t>
    </dgm:pt>
    <dgm:pt modelId="{32A34AD0-260C-4BC5-B67E-4D4130CACFAA}" type="sibTrans" cxnId="{C39B6AFD-C892-494F-B139-C9F87435F82E}">
      <dgm:prSet/>
      <dgm:spPr/>
      <dgm:t>
        <a:bodyPr/>
        <a:lstStyle/>
        <a:p>
          <a:endParaRPr lang="en-US"/>
        </a:p>
      </dgm:t>
    </dgm:pt>
    <dgm:pt modelId="{D01E17B8-2DB3-4323-9D46-3B11AB04DBAC}" type="pres">
      <dgm:prSet presAssocID="{D184230A-C3C1-4A8C-BE8E-4571D402BF13}" presName="root" presStyleCnt="0">
        <dgm:presLayoutVars>
          <dgm:dir/>
          <dgm:resizeHandles val="exact"/>
        </dgm:presLayoutVars>
      </dgm:prSet>
      <dgm:spPr/>
    </dgm:pt>
    <dgm:pt modelId="{0BD032CC-B6B0-4F3F-A85E-4D73418EF7FE}" type="pres">
      <dgm:prSet presAssocID="{110992E4-D22F-4A5F-9753-2E403E7F347E}" presName="compNode" presStyleCnt="0"/>
      <dgm:spPr/>
    </dgm:pt>
    <dgm:pt modelId="{CB9E0E38-8A8F-41A8-9309-1B8A96A3A0EC}" type="pres">
      <dgm:prSet presAssocID="{110992E4-D22F-4A5F-9753-2E403E7F34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1D92DAB-637D-43BC-AFD5-B4493DD14B79}" type="pres">
      <dgm:prSet presAssocID="{110992E4-D22F-4A5F-9753-2E403E7F347E}" presName="spaceRect" presStyleCnt="0"/>
      <dgm:spPr/>
    </dgm:pt>
    <dgm:pt modelId="{5854500C-B5E3-4C13-8CEA-EEF6F3A9E10C}" type="pres">
      <dgm:prSet presAssocID="{110992E4-D22F-4A5F-9753-2E403E7F347E}" presName="textRect" presStyleLbl="revTx" presStyleIdx="0" presStyleCnt="3">
        <dgm:presLayoutVars>
          <dgm:chMax val="1"/>
          <dgm:chPref val="1"/>
        </dgm:presLayoutVars>
      </dgm:prSet>
      <dgm:spPr/>
    </dgm:pt>
    <dgm:pt modelId="{420018B8-8B97-4604-AAFA-A56C02D60648}" type="pres">
      <dgm:prSet presAssocID="{593F64A2-2C3C-4047-B289-7363350F7DED}" presName="sibTrans" presStyleCnt="0"/>
      <dgm:spPr/>
    </dgm:pt>
    <dgm:pt modelId="{7921AFD5-AE6C-498D-BE1B-AAE8B28DE61D}" type="pres">
      <dgm:prSet presAssocID="{C7F25FDB-04E1-45F3-9D97-340773B03FEA}" presName="compNode" presStyleCnt="0"/>
      <dgm:spPr/>
    </dgm:pt>
    <dgm:pt modelId="{9613574D-71FD-43BD-994B-33D0323ECA0F}" type="pres">
      <dgm:prSet presAssocID="{C7F25FDB-04E1-45F3-9D97-340773B03F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6902B0B-86A4-48F6-B4E7-FEB3638E0F0D}" type="pres">
      <dgm:prSet presAssocID="{C7F25FDB-04E1-45F3-9D97-340773B03FEA}" presName="spaceRect" presStyleCnt="0"/>
      <dgm:spPr/>
    </dgm:pt>
    <dgm:pt modelId="{A1CBD255-BF68-4FA1-B10A-B5A54160FF06}" type="pres">
      <dgm:prSet presAssocID="{C7F25FDB-04E1-45F3-9D97-340773B03FEA}" presName="textRect" presStyleLbl="revTx" presStyleIdx="1" presStyleCnt="3">
        <dgm:presLayoutVars>
          <dgm:chMax val="1"/>
          <dgm:chPref val="1"/>
        </dgm:presLayoutVars>
      </dgm:prSet>
      <dgm:spPr/>
    </dgm:pt>
    <dgm:pt modelId="{3BAC232D-163F-4BE6-B636-1CE02C9925AD}" type="pres">
      <dgm:prSet presAssocID="{FF17A0CC-FD31-4935-A9D3-358CA1CC28ED}" presName="sibTrans" presStyleCnt="0"/>
      <dgm:spPr/>
    </dgm:pt>
    <dgm:pt modelId="{2567C71B-B5E1-4883-AB0C-E39E385E9F74}" type="pres">
      <dgm:prSet presAssocID="{7D3416FC-3672-4FDC-A72D-B664771F1E61}" presName="compNode" presStyleCnt="0"/>
      <dgm:spPr/>
    </dgm:pt>
    <dgm:pt modelId="{CAF234FA-803C-4F88-8987-75769B4ACB5B}" type="pres">
      <dgm:prSet presAssocID="{7D3416FC-3672-4FDC-A72D-B664771F1E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1E0FF7F4-FE60-4C20-8A8D-F20223C5AFFE}" type="pres">
      <dgm:prSet presAssocID="{7D3416FC-3672-4FDC-A72D-B664771F1E61}" presName="spaceRect" presStyleCnt="0"/>
      <dgm:spPr/>
    </dgm:pt>
    <dgm:pt modelId="{D32E6C19-3A1F-4586-9DD4-ADC0FFB5B651}" type="pres">
      <dgm:prSet presAssocID="{7D3416FC-3672-4FDC-A72D-B664771F1E6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5FD100-0582-4828-8594-6E679493049F}" srcId="{D184230A-C3C1-4A8C-BE8E-4571D402BF13}" destId="{110992E4-D22F-4A5F-9753-2E403E7F347E}" srcOrd="0" destOrd="0" parTransId="{E2D4F6E8-7E39-47D6-99E6-1FA33F5E2A72}" sibTransId="{593F64A2-2C3C-4047-B289-7363350F7DED}"/>
    <dgm:cxn modelId="{BCC37B20-C604-4B0D-8C67-BB01E0E5DEEC}" type="presOf" srcId="{D184230A-C3C1-4A8C-BE8E-4571D402BF13}" destId="{D01E17B8-2DB3-4323-9D46-3B11AB04DBAC}" srcOrd="0" destOrd="0" presId="urn:microsoft.com/office/officeart/2018/2/layout/IconLabelList"/>
    <dgm:cxn modelId="{3CBAD25B-BA63-4BF4-B127-480649A304B6}" type="presOf" srcId="{C7F25FDB-04E1-45F3-9D97-340773B03FEA}" destId="{A1CBD255-BF68-4FA1-B10A-B5A54160FF06}" srcOrd="0" destOrd="0" presId="urn:microsoft.com/office/officeart/2018/2/layout/IconLabelList"/>
    <dgm:cxn modelId="{8214ED4D-9E7C-4758-818A-0FE03FB3A08B}" srcId="{D184230A-C3C1-4A8C-BE8E-4571D402BF13}" destId="{C7F25FDB-04E1-45F3-9D97-340773B03FEA}" srcOrd="1" destOrd="0" parTransId="{FAD8FD11-9F90-41FC-969A-8377A5EB68B1}" sibTransId="{FF17A0CC-FD31-4935-A9D3-358CA1CC28ED}"/>
    <dgm:cxn modelId="{5764376E-B877-4A93-95C2-CF577F7C235B}" type="presOf" srcId="{7D3416FC-3672-4FDC-A72D-B664771F1E61}" destId="{D32E6C19-3A1F-4586-9DD4-ADC0FFB5B651}" srcOrd="0" destOrd="0" presId="urn:microsoft.com/office/officeart/2018/2/layout/IconLabelList"/>
    <dgm:cxn modelId="{FC35F16E-01BF-43D1-92C4-FDAFF9CDBC3C}" type="presOf" srcId="{110992E4-D22F-4A5F-9753-2E403E7F347E}" destId="{5854500C-B5E3-4C13-8CEA-EEF6F3A9E10C}" srcOrd="0" destOrd="0" presId="urn:microsoft.com/office/officeart/2018/2/layout/IconLabelList"/>
    <dgm:cxn modelId="{C39B6AFD-C892-494F-B139-C9F87435F82E}" srcId="{D184230A-C3C1-4A8C-BE8E-4571D402BF13}" destId="{7D3416FC-3672-4FDC-A72D-B664771F1E61}" srcOrd="2" destOrd="0" parTransId="{E4DC983F-F78C-4A1E-91BD-4FC96CD6B65B}" sibTransId="{32A34AD0-260C-4BC5-B67E-4D4130CACFAA}"/>
    <dgm:cxn modelId="{D32DC7F1-4633-41EE-AE93-7741D13886CE}" type="presParOf" srcId="{D01E17B8-2DB3-4323-9D46-3B11AB04DBAC}" destId="{0BD032CC-B6B0-4F3F-A85E-4D73418EF7FE}" srcOrd="0" destOrd="0" presId="urn:microsoft.com/office/officeart/2018/2/layout/IconLabelList"/>
    <dgm:cxn modelId="{75409A40-B0F2-402A-91C7-3441EE5661EB}" type="presParOf" srcId="{0BD032CC-B6B0-4F3F-A85E-4D73418EF7FE}" destId="{CB9E0E38-8A8F-41A8-9309-1B8A96A3A0EC}" srcOrd="0" destOrd="0" presId="urn:microsoft.com/office/officeart/2018/2/layout/IconLabelList"/>
    <dgm:cxn modelId="{B0F9B74A-981F-466B-876C-2720F64A2752}" type="presParOf" srcId="{0BD032CC-B6B0-4F3F-A85E-4D73418EF7FE}" destId="{11D92DAB-637D-43BC-AFD5-B4493DD14B79}" srcOrd="1" destOrd="0" presId="urn:microsoft.com/office/officeart/2018/2/layout/IconLabelList"/>
    <dgm:cxn modelId="{1E7B91BA-A756-457F-B72E-192A019EBB76}" type="presParOf" srcId="{0BD032CC-B6B0-4F3F-A85E-4D73418EF7FE}" destId="{5854500C-B5E3-4C13-8CEA-EEF6F3A9E10C}" srcOrd="2" destOrd="0" presId="urn:microsoft.com/office/officeart/2018/2/layout/IconLabelList"/>
    <dgm:cxn modelId="{E06506EE-0D7F-4C1A-AFF0-7B63D089D2BD}" type="presParOf" srcId="{D01E17B8-2DB3-4323-9D46-3B11AB04DBAC}" destId="{420018B8-8B97-4604-AAFA-A56C02D60648}" srcOrd="1" destOrd="0" presId="urn:microsoft.com/office/officeart/2018/2/layout/IconLabelList"/>
    <dgm:cxn modelId="{BDB44AFC-3A2A-4BC8-B370-3786F88D0D19}" type="presParOf" srcId="{D01E17B8-2DB3-4323-9D46-3B11AB04DBAC}" destId="{7921AFD5-AE6C-498D-BE1B-AAE8B28DE61D}" srcOrd="2" destOrd="0" presId="urn:microsoft.com/office/officeart/2018/2/layout/IconLabelList"/>
    <dgm:cxn modelId="{99C0E971-86EC-4BE1-8AAD-393E11743353}" type="presParOf" srcId="{7921AFD5-AE6C-498D-BE1B-AAE8B28DE61D}" destId="{9613574D-71FD-43BD-994B-33D0323ECA0F}" srcOrd="0" destOrd="0" presId="urn:microsoft.com/office/officeart/2018/2/layout/IconLabelList"/>
    <dgm:cxn modelId="{20C77598-2551-45F9-BED0-EE176FDFB99F}" type="presParOf" srcId="{7921AFD5-AE6C-498D-BE1B-AAE8B28DE61D}" destId="{36902B0B-86A4-48F6-B4E7-FEB3638E0F0D}" srcOrd="1" destOrd="0" presId="urn:microsoft.com/office/officeart/2018/2/layout/IconLabelList"/>
    <dgm:cxn modelId="{AFB88D90-4C2B-4C93-A089-5BE4A01789D4}" type="presParOf" srcId="{7921AFD5-AE6C-498D-BE1B-AAE8B28DE61D}" destId="{A1CBD255-BF68-4FA1-B10A-B5A54160FF06}" srcOrd="2" destOrd="0" presId="urn:microsoft.com/office/officeart/2018/2/layout/IconLabelList"/>
    <dgm:cxn modelId="{10FEBA6A-E8CA-4527-AB30-4977EE1A2CD8}" type="presParOf" srcId="{D01E17B8-2DB3-4323-9D46-3B11AB04DBAC}" destId="{3BAC232D-163F-4BE6-B636-1CE02C9925AD}" srcOrd="3" destOrd="0" presId="urn:microsoft.com/office/officeart/2018/2/layout/IconLabelList"/>
    <dgm:cxn modelId="{72D54188-F38F-4D33-BA83-DC5343600BCD}" type="presParOf" srcId="{D01E17B8-2DB3-4323-9D46-3B11AB04DBAC}" destId="{2567C71B-B5E1-4883-AB0C-E39E385E9F74}" srcOrd="4" destOrd="0" presId="urn:microsoft.com/office/officeart/2018/2/layout/IconLabelList"/>
    <dgm:cxn modelId="{BF081297-792F-4E85-9BBD-700D47D32A61}" type="presParOf" srcId="{2567C71B-B5E1-4883-AB0C-E39E385E9F74}" destId="{CAF234FA-803C-4F88-8987-75769B4ACB5B}" srcOrd="0" destOrd="0" presId="urn:microsoft.com/office/officeart/2018/2/layout/IconLabelList"/>
    <dgm:cxn modelId="{3D4C9AA5-8333-44F0-B6FB-A04B110E0A53}" type="presParOf" srcId="{2567C71B-B5E1-4883-AB0C-E39E385E9F74}" destId="{1E0FF7F4-FE60-4C20-8A8D-F20223C5AFFE}" srcOrd="1" destOrd="0" presId="urn:microsoft.com/office/officeart/2018/2/layout/IconLabelList"/>
    <dgm:cxn modelId="{96308DEC-8842-4290-9E14-D7443F0039B6}" type="presParOf" srcId="{2567C71B-B5E1-4883-AB0C-E39E385E9F74}" destId="{D32E6C19-3A1F-4586-9DD4-ADC0FFB5B65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25A09-FFE3-4E59-9300-2E6AF4EAB5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2E7D94-258E-4BBF-9398-7F4E625343F6}">
      <dgm:prSet/>
      <dgm:spPr/>
      <dgm:t>
        <a:bodyPr/>
        <a:lstStyle/>
        <a:p>
          <a:r>
            <a:rPr lang="en-US"/>
            <a:t>Players </a:t>
          </a:r>
        </a:p>
      </dgm:t>
    </dgm:pt>
    <dgm:pt modelId="{B9D019AA-3CCE-40BA-B29E-FB28248C4527}" type="parTrans" cxnId="{4F755404-64AD-4E19-93DA-951CC39FA3FF}">
      <dgm:prSet/>
      <dgm:spPr/>
      <dgm:t>
        <a:bodyPr/>
        <a:lstStyle/>
        <a:p>
          <a:endParaRPr lang="en-US"/>
        </a:p>
      </dgm:t>
    </dgm:pt>
    <dgm:pt modelId="{A29530F2-D429-464F-B68B-DB07074E74F0}" type="sibTrans" cxnId="{4F755404-64AD-4E19-93DA-951CC39FA3FF}">
      <dgm:prSet/>
      <dgm:spPr/>
      <dgm:t>
        <a:bodyPr/>
        <a:lstStyle/>
        <a:p>
          <a:endParaRPr lang="en-US"/>
        </a:p>
      </dgm:t>
    </dgm:pt>
    <dgm:pt modelId="{346F2366-5D20-4D3E-91EB-0464294F2D8D}">
      <dgm:prSet/>
      <dgm:spPr/>
      <dgm:t>
        <a:bodyPr/>
        <a:lstStyle/>
        <a:p>
          <a:r>
            <a:rPr lang="en-US"/>
            <a:t>Ages 18 – 28 seeking courts, teammates or competition</a:t>
          </a:r>
        </a:p>
      </dgm:t>
    </dgm:pt>
    <dgm:pt modelId="{00668AD2-63E6-4AD3-8816-217DA5A0C6EB}" type="parTrans" cxnId="{D9385C5E-623F-4746-82D4-2AACFD3725A5}">
      <dgm:prSet/>
      <dgm:spPr/>
      <dgm:t>
        <a:bodyPr/>
        <a:lstStyle/>
        <a:p>
          <a:endParaRPr lang="en-US"/>
        </a:p>
      </dgm:t>
    </dgm:pt>
    <dgm:pt modelId="{539B83CC-F8DA-4C5D-B35D-5B55AD115C80}" type="sibTrans" cxnId="{D9385C5E-623F-4746-82D4-2AACFD3725A5}">
      <dgm:prSet/>
      <dgm:spPr/>
      <dgm:t>
        <a:bodyPr/>
        <a:lstStyle/>
        <a:p>
          <a:endParaRPr lang="en-US"/>
        </a:p>
      </dgm:t>
    </dgm:pt>
    <dgm:pt modelId="{038D18D1-64D8-430E-858B-FF90CBDEAF65}">
      <dgm:prSet/>
      <dgm:spPr/>
      <dgm:t>
        <a:bodyPr/>
        <a:lstStyle/>
        <a:p>
          <a:r>
            <a:rPr lang="en-US"/>
            <a:t>Clubs/Coaches </a:t>
          </a:r>
        </a:p>
      </dgm:t>
    </dgm:pt>
    <dgm:pt modelId="{28BDC438-849B-4924-95F7-7EF2F9E1C463}" type="parTrans" cxnId="{A0F4B270-1684-4D67-BE15-1D3772927EBB}">
      <dgm:prSet/>
      <dgm:spPr/>
      <dgm:t>
        <a:bodyPr/>
        <a:lstStyle/>
        <a:p>
          <a:endParaRPr lang="en-US"/>
        </a:p>
      </dgm:t>
    </dgm:pt>
    <dgm:pt modelId="{EBCB4134-097C-4A8D-A9DF-7A94C28119E4}" type="sibTrans" cxnId="{A0F4B270-1684-4D67-BE15-1D3772927EBB}">
      <dgm:prSet/>
      <dgm:spPr/>
      <dgm:t>
        <a:bodyPr/>
        <a:lstStyle/>
        <a:p>
          <a:endParaRPr lang="en-US"/>
        </a:p>
      </dgm:t>
    </dgm:pt>
    <dgm:pt modelId="{6920C331-DD97-469F-9F11-8C255873C3C7}">
      <dgm:prSet/>
      <dgm:spPr/>
      <dgm:t>
        <a:bodyPr/>
        <a:lstStyle/>
        <a:p>
          <a:r>
            <a:rPr lang="en-US"/>
            <a:t>Promoting services or selling products </a:t>
          </a:r>
        </a:p>
      </dgm:t>
    </dgm:pt>
    <dgm:pt modelId="{FD473D7A-555A-483F-A03D-42CE543CD1A3}" type="parTrans" cxnId="{BF5995F2-013B-4369-8AD2-A952D7A447BE}">
      <dgm:prSet/>
      <dgm:spPr/>
      <dgm:t>
        <a:bodyPr/>
        <a:lstStyle/>
        <a:p>
          <a:endParaRPr lang="en-US"/>
        </a:p>
      </dgm:t>
    </dgm:pt>
    <dgm:pt modelId="{C30C6A14-8B25-43A6-9CE4-52B709A16E61}" type="sibTrans" cxnId="{BF5995F2-013B-4369-8AD2-A952D7A447BE}">
      <dgm:prSet/>
      <dgm:spPr/>
      <dgm:t>
        <a:bodyPr/>
        <a:lstStyle/>
        <a:p>
          <a:endParaRPr lang="en-US"/>
        </a:p>
      </dgm:t>
    </dgm:pt>
    <dgm:pt modelId="{5547EC73-35CD-40A7-BBDB-3602AC00B1FA}">
      <dgm:prSet/>
      <dgm:spPr/>
      <dgm:t>
        <a:bodyPr/>
        <a:lstStyle/>
        <a:p>
          <a:r>
            <a:rPr lang="en-US"/>
            <a:t>Fans </a:t>
          </a:r>
        </a:p>
      </dgm:t>
    </dgm:pt>
    <dgm:pt modelId="{8B91E1BF-14DC-4A05-938F-36493ED47B14}" type="parTrans" cxnId="{2217C4EC-AB7D-4CB4-A917-B20B54D0395E}">
      <dgm:prSet/>
      <dgm:spPr/>
      <dgm:t>
        <a:bodyPr/>
        <a:lstStyle/>
        <a:p>
          <a:endParaRPr lang="en-US"/>
        </a:p>
      </dgm:t>
    </dgm:pt>
    <dgm:pt modelId="{CEE8FCEB-5B38-4D24-84B7-8F5E66059CA1}" type="sibTrans" cxnId="{2217C4EC-AB7D-4CB4-A917-B20B54D0395E}">
      <dgm:prSet/>
      <dgm:spPr/>
      <dgm:t>
        <a:bodyPr/>
        <a:lstStyle/>
        <a:p>
          <a:endParaRPr lang="en-US"/>
        </a:p>
      </dgm:t>
    </dgm:pt>
    <dgm:pt modelId="{283B439F-83F9-4933-BD96-8C8C7E622FED}">
      <dgm:prSet/>
      <dgm:spPr/>
      <dgm:t>
        <a:bodyPr/>
        <a:lstStyle/>
        <a:p>
          <a:r>
            <a:rPr lang="en-US"/>
            <a:t>Engaging with leaderboards/stats and gear</a:t>
          </a:r>
        </a:p>
      </dgm:t>
    </dgm:pt>
    <dgm:pt modelId="{91FDCDA6-A135-4F5D-AB8C-16CE9A823AA1}" type="parTrans" cxnId="{8C1F27BA-36D4-414D-8A50-6605FE136DC5}">
      <dgm:prSet/>
      <dgm:spPr/>
      <dgm:t>
        <a:bodyPr/>
        <a:lstStyle/>
        <a:p>
          <a:endParaRPr lang="en-US"/>
        </a:p>
      </dgm:t>
    </dgm:pt>
    <dgm:pt modelId="{B062E758-3ADA-4D50-9EF3-8C2C7D19718A}" type="sibTrans" cxnId="{8C1F27BA-36D4-414D-8A50-6605FE136DC5}">
      <dgm:prSet/>
      <dgm:spPr/>
      <dgm:t>
        <a:bodyPr/>
        <a:lstStyle/>
        <a:p>
          <a:endParaRPr lang="en-US"/>
        </a:p>
      </dgm:t>
    </dgm:pt>
    <dgm:pt modelId="{5532D6CD-680F-42B6-9DA6-9BF4FD4D5F04}" type="pres">
      <dgm:prSet presAssocID="{85B25A09-FFE3-4E59-9300-2E6AF4EAB5BC}" presName="root" presStyleCnt="0">
        <dgm:presLayoutVars>
          <dgm:dir/>
          <dgm:resizeHandles val="exact"/>
        </dgm:presLayoutVars>
      </dgm:prSet>
      <dgm:spPr/>
    </dgm:pt>
    <dgm:pt modelId="{08BEC889-F66C-4974-B2C8-53B686BCA6D7}" type="pres">
      <dgm:prSet presAssocID="{3B2E7D94-258E-4BBF-9398-7F4E625343F6}" presName="compNode" presStyleCnt="0"/>
      <dgm:spPr/>
    </dgm:pt>
    <dgm:pt modelId="{373452C2-F314-4F8B-A7E0-C6F71AAEE373}" type="pres">
      <dgm:prSet presAssocID="{3B2E7D94-258E-4BBF-9398-7F4E625343F6}" presName="bgRect" presStyleLbl="bgShp" presStyleIdx="0" presStyleCnt="3"/>
      <dgm:spPr/>
    </dgm:pt>
    <dgm:pt modelId="{1939CE36-403D-4D6A-BF50-8EB1AC17377B}" type="pres">
      <dgm:prSet presAssocID="{3B2E7D94-258E-4BBF-9398-7F4E625343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EC5E817-1F2E-471A-899F-046F08C37205}" type="pres">
      <dgm:prSet presAssocID="{3B2E7D94-258E-4BBF-9398-7F4E625343F6}" presName="spaceRect" presStyleCnt="0"/>
      <dgm:spPr/>
    </dgm:pt>
    <dgm:pt modelId="{33F799C5-A59A-4CA6-882B-2CC8C0459BC8}" type="pres">
      <dgm:prSet presAssocID="{3B2E7D94-258E-4BBF-9398-7F4E625343F6}" presName="parTx" presStyleLbl="revTx" presStyleIdx="0" presStyleCnt="6">
        <dgm:presLayoutVars>
          <dgm:chMax val="0"/>
          <dgm:chPref val="0"/>
        </dgm:presLayoutVars>
      </dgm:prSet>
      <dgm:spPr/>
    </dgm:pt>
    <dgm:pt modelId="{2EE5F354-A3FA-4C76-966E-CE2B917A8F28}" type="pres">
      <dgm:prSet presAssocID="{3B2E7D94-258E-4BBF-9398-7F4E625343F6}" presName="desTx" presStyleLbl="revTx" presStyleIdx="1" presStyleCnt="6">
        <dgm:presLayoutVars/>
      </dgm:prSet>
      <dgm:spPr/>
    </dgm:pt>
    <dgm:pt modelId="{1DB02585-5A31-4049-B830-12D989235DC4}" type="pres">
      <dgm:prSet presAssocID="{A29530F2-D429-464F-B68B-DB07074E74F0}" presName="sibTrans" presStyleCnt="0"/>
      <dgm:spPr/>
    </dgm:pt>
    <dgm:pt modelId="{946B6DB8-066B-4665-B749-BD4CCDA80D92}" type="pres">
      <dgm:prSet presAssocID="{038D18D1-64D8-430E-858B-FF90CBDEAF65}" presName="compNode" presStyleCnt="0"/>
      <dgm:spPr/>
    </dgm:pt>
    <dgm:pt modelId="{717C0375-569E-4674-9C5A-EC15B91A54DE}" type="pres">
      <dgm:prSet presAssocID="{038D18D1-64D8-430E-858B-FF90CBDEAF65}" presName="bgRect" presStyleLbl="bgShp" presStyleIdx="1" presStyleCnt="3"/>
      <dgm:spPr/>
    </dgm:pt>
    <dgm:pt modelId="{F0FDA9AB-A059-4729-BFE0-BBD0A6DD43DB}" type="pres">
      <dgm:prSet presAssocID="{038D18D1-64D8-430E-858B-FF90CBDEAF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23B4CCF9-600B-4087-AAB2-009F50131F17}" type="pres">
      <dgm:prSet presAssocID="{038D18D1-64D8-430E-858B-FF90CBDEAF65}" presName="spaceRect" presStyleCnt="0"/>
      <dgm:spPr/>
    </dgm:pt>
    <dgm:pt modelId="{1D61F481-7945-4051-9C12-C5B972AFB984}" type="pres">
      <dgm:prSet presAssocID="{038D18D1-64D8-430E-858B-FF90CBDEAF65}" presName="parTx" presStyleLbl="revTx" presStyleIdx="2" presStyleCnt="6">
        <dgm:presLayoutVars>
          <dgm:chMax val="0"/>
          <dgm:chPref val="0"/>
        </dgm:presLayoutVars>
      </dgm:prSet>
      <dgm:spPr/>
    </dgm:pt>
    <dgm:pt modelId="{EB31A613-ACCD-4EBF-81F5-483F693495B3}" type="pres">
      <dgm:prSet presAssocID="{038D18D1-64D8-430E-858B-FF90CBDEAF65}" presName="desTx" presStyleLbl="revTx" presStyleIdx="3" presStyleCnt="6">
        <dgm:presLayoutVars/>
      </dgm:prSet>
      <dgm:spPr/>
    </dgm:pt>
    <dgm:pt modelId="{8780109E-EEF4-46F3-8832-4E1096B7DA2D}" type="pres">
      <dgm:prSet presAssocID="{EBCB4134-097C-4A8D-A9DF-7A94C28119E4}" presName="sibTrans" presStyleCnt="0"/>
      <dgm:spPr/>
    </dgm:pt>
    <dgm:pt modelId="{E9042151-4666-436A-9E74-FFC4E60C4DEE}" type="pres">
      <dgm:prSet presAssocID="{5547EC73-35CD-40A7-BBDB-3602AC00B1FA}" presName="compNode" presStyleCnt="0"/>
      <dgm:spPr/>
    </dgm:pt>
    <dgm:pt modelId="{2F8D6CA3-BCCE-4563-85B8-7EF5F2614297}" type="pres">
      <dgm:prSet presAssocID="{5547EC73-35CD-40A7-BBDB-3602AC00B1FA}" presName="bgRect" presStyleLbl="bgShp" presStyleIdx="2" presStyleCnt="3"/>
      <dgm:spPr/>
    </dgm:pt>
    <dgm:pt modelId="{275C4E54-9B19-4084-ABB0-A3167403BAEC}" type="pres">
      <dgm:prSet presAssocID="{5547EC73-35CD-40A7-BBDB-3602AC00B1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B97829F4-0399-4352-A705-EC55082E747E}" type="pres">
      <dgm:prSet presAssocID="{5547EC73-35CD-40A7-BBDB-3602AC00B1FA}" presName="spaceRect" presStyleCnt="0"/>
      <dgm:spPr/>
    </dgm:pt>
    <dgm:pt modelId="{B59E9D86-FDEA-4CC4-A856-B0D5D166772E}" type="pres">
      <dgm:prSet presAssocID="{5547EC73-35CD-40A7-BBDB-3602AC00B1FA}" presName="parTx" presStyleLbl="revTx" presStyleIdx="4" presStyleCnt="6">
        <dgm:presLayoutVars>
          <dgm:chMax val="0"/>
          <dgm:chPref val="0"/>
        </dgm:presLayoutVars>
      </dgm:prSet>
      <dgm:spPr/>
    </dgm:pt>
    <dgm:pt modelId="{BA1FB4D0-8982-4BD2-99BA-E78CD79D0DEB}" type="pres">
      <dgm:prSet presAssocID="{5547EC73-35CD-40A7-BBDB-3602AC00B1FA}" presName="desTx" presStyleLbl="revTx" presStyleIdx="5" presStyleCnt="6">
        <dgm:presLayoutVars/>
      </dgm:prSet>
      <dgm:spPr/>
    </dgm:pt>
  </dgm:ptLst>
  <dgm:cxnLst>
    <dgm:cxn modelId="{096C8602-3A21-4B6D-B26B-6E8BD6A3B3D6}" type="presOf" srcId="{038D18D1-64D8-430E-858B-FF90CBDEAF65}" destId="{1D61F481-7945-4051-9C12-C5B972AFB984}" srcOrd="0" destOrd="0" presId="urn:microsoft.com/office/officeart/2018/2/layout/IconVerticalSolidList"/>
    <dgm:cxn modelId="{4F755404-64AD-4E19-93DA-951CC39FA3FF}" srcId="{85B25A09-FFE3-4E59-9300-2E6AF4EAB5BC}" destId="{3B2E7D94-258E-4BBF-9398-7F4E625343F6}" srcOrd="0" destOrd="0" parTransId="{B9D019AA-3CCE-40BA-B29E-FB28248C4527}" sibTransId="{A29530F2-D429-464F-B68B-DB07074E74F0}"/>
    <dgm:cxn modelId="{993C5E21-9BB0-4BE3-801D-6B54675E498E}" type="presOf" srcId="{5547EC73-35CD-40A7-BBDB-3602AC00B1FA}" destId="{B59E9D86-FDEA-4CC4-A856-B0D5D166772E}" srcOrd="0" destOrd="0" presId="urn:microsoft.com/office/officeart/2018/2/layout/IconVerticalSolidList"/>
    <dgm:cxn modelId="{D9385C5E-623F-4746-82D4-2AACFD3725A5}" srcId="{3B2E7D94-258E-4BBF-9398-7F4E625343F6}" destId="{346F2366-5D20-4D3E-91EB-0464294F2D8D}" srcOrd="0" destOrd="0" parTransId="{00668AD2-63E6-4AD3-8816-217DA5A0C6EB}" sibTransId="{539B83CC-F8DA-4C5D-B35D-5B55AD115C80}"/>
    <dgm:cxn modelId="{A0F4B270-1684-4D67-BE15-1D3772927EBB}" srcId="{85B25A09-FFE3-4E59-9300-2E6AF4EAB5BC}" destId="{038D18D1-64D8-430E-858B-FF90CBDEAF65}" srcOrd="1" destOrd="0" parTransId="{28BDC438-849B-4924-95F7-7EF2F9E1C463}" sibTransId="{EBCB4134-097C-4A8D-A9DF-7A94C28119E4}"/>
    <dgm:cxn modelId="{CC2BD77E-971B-40B2-8907-2F0871C097C8}" type="presOf" srcId="{6920C331-DD97-469F-9F11-8C255873C3C7}" destId="{EB31A613-ACCD-4EBF-81F5-483F693495B3}" srcOrd="0" destOrd="0" presId="urn:microsoft.com/office/officeart/2018/2/layout/IconVerticalSolidList"/>
    <dgm:cxn modelId="{3D545C8E-3E8F-4E16-A551-16FC0FBA3119}" type="presOf" srcId="{283B439F-83F9-4933-BD96-8C8C7E622FED}" destId="{BA1FB4D0-8982-4BD2-99BA-E78CD79D0DEB}" srcOrd="0" destOrd="0" presId="urn:microsoft.com/office/officeart/2018/2/layout/IconVerticalSolidList"/>
    <dgm:cxn modelId="{1D02CEAE-0455-4041-A8AB-4BCF9738DFCC}" type="presOf" srcId="{3B2E7D94-258E-4BBF-9398-7F4E625343F6}" destId="{33F799C5-A59A-4CA6-882B-2CC8C0459BC8}" srcOrd="0" destOrd="0" presId="urn:microsoft.com/office/officeart/2018/2/layout/IconVerticalSolidList"/>
    <dgm:cxn modelId="{AE6CE6B7-6F62-407C-AB11-C9BC269DCE78}" type="presOf" srcId="{346F2366-5D20-4D3E-91EB-0464294F2D8D}" destId="{2EE5F354-A3FA-4C76-966E-CE2B917A8F28}" srcOrd="0" destOrd="0" presId="urn:microsoft.com/office/officeart/2018/2/layout/IconVerticalSolidList"/>
    <dgm:cxn modelId="{8C1F27BA-36D4-414D-8A50-6605FE136DC5}" srcId="{5547EC73-35CD-40A7-BBDB-3602AC00B1FA}" destId="{283B439F-83F9-4933-BD96-8C8C7E622FED}" srcOrd="0" destOrd="0" parTransId="{91FDCDA6-A135-4F5D-AB8C-16CE9A823AA1}" sibTransId="{B062E758-3ADA-4D50-9EF3-8C2C7D19718A}"/>
    <dgm:cxn modelId="{2217C4EC-AB7D-4CB4-A917-B20B54D0395E}" srcId="{85B25A09-FFE3-4E59-9300-2E6AF4EAB5BC}" destId="{5547EC73-35CD-40A7-BBDB-3602AC00B1FA}" srcOrd="2" destOrd="0" parTransId="{8B91E1BF-14DC-4A05-938F-36493ED47B14}" sibTransId="{CEE8FCEB-5B38-4D24-84B7-8F5E66059CA1}"/>
    <dgm:cxn modelId="{BF5995F2-013B-4369-8AD2-A952D7A447BE}" srcId="{038D18D1-64D8-430E-858B-FF90CBDEAF65}" destId="{6920C331-DD97-469F-9F11-8C255873C3C7}" srcOrd="0" destOrd="0" parTransId="{FD473D7A-555A-483F-A03D-42CE543CD1A3}" sibTransId="{C30C6A14-8B25-43A6-9CE4-52B709A16E61}"/>
    <dgm:cxn modelId="{481E83F7-8B04-4ED7-A8F8-D654A6B0B97B}" type="presOf" srcId="{85B25A09-FFE3-4E59-9300-2E6AF4EAB5BC}" destId="{5532D6CD-680F-42B6-9DA6-9BF4FD4D5F04}" srcOrd="0" destOrd="0" presId="urn:microsoft.com/office/officeart/2018/2/layout/IconVerticalSolidList"/>
    <dgm:cxn modelId="{0D16072B-DF72-43D9-AE37-401DCF4E36CD}" type="presParOf" srcId="{5532D6CD-680F-42B6-9DA6-9BF4FD4D5F04}" destId="{08BEC889-F66C-4974-B2C8-53B686BCA6D7}" srcOrd="0" destOrd="0" presId="urn:microsoft.com/office/officeart/2018/2/layout/IconVerticalSolidList"/>
    <dgm:cxn modelId="{7009EF4A-FE15-4A30-A15B-5C1F0644CA42}" type="presParOf" srcId="{08BEC889-F66C-4974-B2C8-53B686BCA6D7}" destId="{373452C2-F314-4F8B-A7E0-C6F71AAEE373}" srcOrd="0" destOrd="0" presId="urn:microsoft.com/office/officeart/2018/2/layout/IconVerticalSolidList"/>
    <dgm:cxn modelId="{8D17EF34-C604-4FBE-858B-2B5BE8196A71}" type="presParOf" srcId="{08BEC889-F66C-4974-B2C8-53B686BCA6D7}" destId="{1939CE36-403D-4D6A-BF50-8EB1AC17377B}" srcOrd="1" destOrd="0" presId="urn:microsoft.com/office/officeart/2018/2/layout/IconVerticalSolidList"/>
    <dgm:cxn modelId="{E8DB5597-C94F-4992-BB49-A86EA104EE57}" type="presParOf" srcId="{08BEC889-F66C-4974-B2C8-53B686BCA6D7}" destId="{FEC5E817-1F2E-471A-899F-046F08C37205}" srcOrd="2" destOrd="0" presId="urn:microsoft.com/office/officeart/2018/2/layout/IconVerticalSolidList"/>
    <dgm:cxn modelId="{49053C86-BE8F-4C3A-8E3B-8BF07A9E9C79}" type="presParOf" srcId="{08BEC889-F66C-4974-B2C8-53B686BCA6D7}" destId="{33F799C5-A59A-4CA6-882B-2CC8C0459BC8}" srcOrd="3" destOrd="0" presId="urn:microsoft.com/office/officeart/2018/2/layout/IconVerticalSolidList"/>
    <dgm:cxn modelId="{7C57CEA6-B9B7-4C45-A616-2F24A0E00656}" type="presParOf" srcId="{08BEC889-F66C-4974-B2C8-53B686BCA6D7}" destId="{2EE5F354-A3FA-4C76-966E-CE2B917A8F28}" srcOrd="4" destOrd="0" presId="urn:microsoft.com/office/officeart/2018/2/layout/IconVerticalSolidList"/>
    <dgm:cxn modelId="{0F9CF470-2CC0-437B-B53B-F5DAA1EEAF21}" type="presParOf" srcId="{5532D6CD-680F-42B6-9DA6-9BF4FD4D5F04}" destId="{1DB02585-5A31-4049-B830-12D989235DC4}" srcOrd="1" destOrd="0" presId="urn:microsoft.com/office/officeart/2018/2/layout/IconVerticalSolidList"/>
    <dgm:cxn modelId="{78C87657-8B90-4197-8C08-6E70DE54526A}" type="presParOf" srcId="{5532D6CD-680F-42B6-9DA6-9BF4FD4D5F04}" destId="{946B6DB8-066B-4665-B749-BD4CCDA80D92}" srcOrd="2" destOrd="0" presId="urn:microsoft.com/office/officeart/2018/2/layout/IconVerticalSolidList"/>
    <dgm:cxn modelId="{F64F20AC-32CF-4009-B9F6-5E637B1BB3A7}" type="presParOf" srcId="{946B6DB8-066B-4665-B749-BD4CCDA80D92}" destId="{717C0375-569E-4674-9C5A-EC15B91A54DE}" srcOrd="0" destOrd="0" presId="urn:microsoft.com/office/officeart/2018/2/layout/IconVerticalSolidList"/>
    <dgm:cxn modelId="{9C236317-D14D-4436-9DC7-22CDFFE2AC1F}" type="presParOf" srcId="{946B6DB8-066B-4665-B749-BD4CCDA80D92}" destId="{F0FDA9AB-A059-4729-BFE0-BBD0A6DD43DB}" srcOrd="1" destOrd="0" presId="urn:microsoft.com/office/officeart/2018/2/layout/IconVerticalSolidList"/>
    <dgm:cxn modelId="{24FDA023-FA45-495E-9759-35871595A0D3}" type="presParOf" srcId="{946B6DB8-066B-4665-B749-BD4CCDA80D92}" destId="{23B4CCF9-600B-4087-AAB2-009F50131F17}" srcOrd="2" destOrd="0" presId="urn:microsoft.com/office/officeart/2018/2/layout/IconVerticalSolidList"/>
    <dgm:cxn modelId="{E8644977-EA70-4BA1-918F-D9A13694EB24}" type="presParOf" srcId="{946B6DB8-066B-4665-B749-BD4CCDA80D92}" destId="{1D61F481-7945-4051-9C12-C5B972AFB984}" srcOrd="3" destOrd="0" presId="urn:microsoft.com/office/officeart/2018/2/layout/IconVerticalSolidList"/>
    <dgm:cxn modelId="{7E2E702C-8278-482B-93C8-A76A90BC16DC}" type="presParOf" srcId="{946B6DB8-066B-4665-B749-BD4CCDA80D92}" destId="{EB31A613-ACCD-4EBF-81F5-483F693495B3}" srcOrd="4" destOrd="0" presId="urn:microsoft.com/office/officeart/2018/2/layout/IconVerticalSolidList"/>
    <dgm:cxn modelId="{DB70D068-E093-4A96-97E1-186C4E7B9D5C}" type="presParOf" srcId="{5532D6CD-680F-42B6-9DA6-9BF4FD4D5F04}" destId="{8780109E-EEF4-46F3-8832-4E1096B7DA2D}" srcOrd="3" destOrd="0" presId="urn:microsoft.com/office/officeart/2018/2/layout/IconVerticalSolidList"/>
    <dgm:cxn modelId="{39601300-F3F1-4C90-B4D9-E21BDE55C740}" type="presParOf" srcId="{5532D6CD-680F-42B6-9DA6-9BF4FD4D5F04}" destId="{E9042151-4666-436A-9E74-FFC4E60C4DEE}" srcOrd="4" destOrd="0" presId="urn:microsoft.com/office/officeart/2018/2/layout/IconVerticalSolidList"/>
    <dgm:cxn modelId="{D3B0E130-8B0F-470B-ABAD-99E7B8CD606D}" type="presParOf" srcId="{E9042151-4666-436A-9E74-FFC4E60C4DEE}" destId="{2F8D6CA3-BCCE-4563-85B8-7EF5F2614297}" srcOrd="0" destOrd="0" presId="urn:microsoft.com/office/officeart/2018/2/layout/IconVerticalSolidList"/>
    <dgm:cxn modelId="{D0F468C0-4806-4B8F-ACE7-DA7F9B26A03F}" type="presParOf" srcId="{E9042151-4666-436A-9E74-FFC4E60C4DEE}" destId="{275C4E54-9B19-4084-ABB0-A3167403BAEC}" srcOrd="1" destOrd="0" presId="urn:microsoft.com/office/officeart/2018/2/layout/IconVerticalSolidList"/>
    <dgm:cxn modelId="{0C67E8E1-3A05-4D14-B418-DD5DB15F4A12}" type="presParOf" srcId="{E9042151-4666-436A-9E74-FFC4E60C4DEE}" destId="{B97829F4-0399-4352-A705-EC55082E747E}" srcOrd="2" destOrd="0" presId="urn:microsoft.com/office/officeart/2018/2/layout/IconVerticalSolidList"/>
    <dgm:cxn modelId="{022269E1-EA03-451D-8D75-58AB1BBC3964}" type="presParOf" srcId="{E9042151-4666-436A-9E74-FFC4E60C4DEE}" destId="{B59E9D86-FDEA-4CC4-A856-B0D5D166772E}" srcOrd="3" destOrd="0" presId="urn:microsoft.com/office/officeart/2018/2/layout/IconVerticalSolidList"/>
    <dgm:cxn modelId="{A161EC73-8CBA-48A9-BB8F-2CDC266A9A4D}" type="presParOf" srcId="{E9042151-4666-436A-9E74-FFC4E60C4DEE}" destId="{BA1FB4D0-8982-4BD2-99BA-E78CD79D0DE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CFE00-4F6C-4C09-B2B8-EBA9207E858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47871F6-AFC5-455C-8562-9B888DF2798A}">
      <dgm:prSet/>
      <dgm:spPr/>
      <dgm:t>
        <a:bodyPr/>
        <a:lstStyle/>
        <a:p>
          <a:r>
            <a:rPr lang="en-US"/>
            <a:t>Anna finds &amp; books court easily </a:t>
          </a:r>
        </a:p>
      </dgm:t>
    </dgm:pt>
    <dgm:pt modelId="{84336550-0913-4A6E-A17C-8B331C001BFD}" type="parTrans" cxnId="{8207B305-C1DB-490B-B6DD-46C36637A167}">
      <dgm:prSet/>
      <dgm:spPr/>
      <dgm:t>
        <a:bodyPr/>
        <a:lstStyle/>
        <a:p>
          <a:endParaRPr lang="en-US"/>
        </a:p>
      </dgm:t>
    </dgm:pt>
    <dgm:pt modelId="{5B5D327F-D89C-4D89-8CBC-ECFD696FCFF8}" type="sibTrans" cxnId="{8207B305-C1DB-490B-B6DD-46C36637A167}">
      <dgm:prSet/>
      <dgm:spPr/>
      <dgm:t>
        <a:bodyPr/>
        <a:lstStyle/>
        <a:p>
          <a:endParaRPr lang="en-US"/>
        </a:p>
      </dgm:t>
    </dgm:pt>
    <dgm:pt modelId="{709FA3FD-F99F-4824-96C0-350075786C53}">
      <dgm:prSet/>
      <dgm:spPr/>
      <dgm:t>
        <a:bodyPr/>
        <a:lstStyle/>
        <a:p>
          <a:r>
            <a:rPr lang="en-US"/>
            <a:t>Mark uses matchmaking feature to find a teammate </a:t>
          </a:r>
        </a:p>
      </dgm:t>
    </dgm:pt>
    <dgm:pt modelId="{C1A9ECCD-CBC8-4065-A71C-93D5F9235B7E}" type="parTrans" cxnId="{C900ACF6-A813-4185-BA66-C08D130EE7ED}">
      <dgm:prSet/>
      <dgm:spPr/>
      <dgm:t>
        <a:bodyPr/>
        <a:lstStyle/>
        <a:p>
          <a:endParaRPr lang="en-US"/>
        </a:p>
      </dgm:t>
    </dgm:pt>
    <dgm:pt modelId="{FF400CE4-CE31-499D-B2F9-E01C26D1F8AB}" type="sibTrans" cxnId="{C900ACF6-A813-4185-BA66-C08D130EE7ED}">
      <dgm:prSet/>
      <dgm:spPr/>
      <dgm:t>
        <a:bodyPr/>
        <a:lstStyle/>
        <a:p>
          <a:endParaRPr lang="en-US"/>
        </a:p>
      </dgm:t>
    </dgm:pt>
    <dgm:pt modelId="{2FDCBFC0-93CB-4FB6-AE09-436393C24CBA}">
      <dgm:prSet/>
      <dgm:spPr/>
      <dgm:t>
        <a:bodyPr/>
        <a:lstStyle/>
        <a:p>
          <a:r>
            <a:rPr lang="en-US"/>
            <a:t>Sara checks the leaderboards and buys padel gear to score higher</a:t>
          </a:r>
        </a:p>
      </dgm:t>
    </dgm:pt>
    <dgm:pt modelId="{40BC6613-DC86-4DFC-96AB-17178ADFB923}" type="parTrans" cxnId="{A9518F6A-254F-4159-A48E-3832A7D21A63}">
      <dgm:prSet/>
      <dgm:spPr/>
      <dgm:t>
        <a:bodyPr/>
        <a:lstStyle/>
        <a:p>
          <a:endParaRPr lang="en-US"/>
        </a:p>
      </dgm:t>
    </dgm:pt>
    <dgm:pt modelId="{AAD7A89A-7CBC-43D5-92EA-6B59E21D9E9C}" type="sibTrans" cxnId="{A9518F6A-254F-4159-A48E-3832A7D21A63}">
      <dgm:prSet/>
      <dgm:spPr/>
      <dgm:t>
        <a:bodyPr/>
        <a:lstStyle/>
        <a:p>
          <a:endParaRPr lang="en-US"/>
        </a:p>
      </dgm:t>
    </dgm:pt>
    <dgm:pt modelId="{EB5B5874-1134-44CA-BDCA-34B20AD41266}" type="pres">
      <dgm:prSet presAssocID="{CF5CFE00-4F6C-4C09-B2B8-EBA9207E85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E93B37-EF0C-492A-B631-EAE9EAAD0700}" type="pres">
      <dgm:prSet presAssocID="{A47871F6-AFC5-455C-8562-9B888DF2798A}" presName="hierRoot1" presStyleCnt="0"/>
      <dgm:spPr/>
    </dgm:pt>
    <dgm:pt modelId="{4F5DD7C1-9BF0-4511-905C-CF7C04B8F354}" type="pres">
      <dgm:prSet presAssocID="{A47871F6-AFC5-455C-8562-9B888DF2798A}" presName="composite" presStyleCnt="0"/>
      <dgm:spPr/>
    </dgm:pt>
    <dgm:pt modelId="{49703399-9B84-492A-9767-F7ED60116D39}" type="pres">
      <dgm:prSet presAssocID="{A47871F6-AFC5-455C-8562-9B888DF2798A}" presName="background" presStyleLbl="node0" presStyleIdx="0" presStyleCnt="3"/>
      <dgm:spPr/>
    </dgm:pt>
    <dgm:pt modelId="{036A4702-E71F-428C-8A5E-12CA356D7065}" type="pres">
      <dgm:prSet presAssocID="{A47871F6-AFC5-455C-8562-9B888DF2798A}" presName="text" presStyleLbl="fgAcc0" presStyleIdx="0" presStyleCnt="3">
        <dgm:presLayoutVars>
          <dgm:chPref val="3"/>
        </dgm:presLayoutVars>
      </dgm:prSet>
      <dgm:spPr/>
    </dgm:pt>
    <dgm:pt modelId="{D4A23ADD-8BB6-493D-96D2-BA1538E7141A}" type="pres">
      <dgm:prSet presAssocID="{A47871F6-AFC5-455C-8562-9B888DF2798A}" presName="hierChild2" presStyleCnt="0"/>
      <dgm:spPr/>
    </dgm:pt>
    <dgm:pt modelId="{8FE6EC17-0A8F-4057-8D4E-30895382E5ED}" type="pres">
      <dgm:prSet presAssocID="{709FA3FD-F99F-4824-96C0-350075786C53}" presName="hierRoot1" presStyleCnt="0"/>
      <dgm:spPr/>
    </dgm:pt>
    <dgm:pt modelId="{8ACE89F0-4895-4801-8439-4A5555937C08}" type="pres">
      <dgm:prSet presAssocID="{709FA3FD-F99F-4824-96C0-350075786C53}" presName="composite" presStyleCnt="0"/>
      <dgm:spPr/>
    </dgm:pt>
    <dgm:pt modelId="{4761A336-75E9-4B76-967F-56379C3657C3}" type="pres">
      <dgm:prSet presAssocID="{709FA3FD-F99F-4824-96C0-350075786C53}" presName="background" presStyleLbl="node0" presStyleIdx="1" presStyleCnt="3"/>
      <dgm:spPr/>
    </dgm:pt>
    <dgm:pt modelId="{2457A3DB-BABB-4918-AB97-2ED8C1EF5E18}" type="pres">
      <dgm:prSet presAssocID="{709FA3FD-F99F-4824-96C0-350075786C53}" presName="text" presStyleLbl="fgAcc0" presStyleIdx="1" presStyleCnt="3">
        <dgm:presLayoutVars>
          <dgm:chPref val="3"/>
        </dgm:presLayoutVars>
      </dgm:prSet>
      <dgm:spPr/>
    </dgm:pt>
    <dgm:pt modelId="{9E846CD4-1186-4480-8DAF-032A0D9A8754}" type="pres">
      <dgm:prSet presAssocID="{709FA3FD-F99F-4824-96C0-350075786C53}" presName="hierChild2" presStyleCnt="0"/>
      <dgm:spPr/>
    </dgm:pt>
    <dgm:pt modelId="{F4EE0171-68E6-4B33-BA92-535885C4D980}" type="pres">
      <dgm:prSet presAssocID="{2FDCBFC0-93CB-4FB6-AE09-436393C24CBA}" presName="hierRoot1" presStyleCnt="0"/>
      <dgm:spPr/>
    </dgm:pt>
    <dgm:pt modelId="{0A9E2161-995C-4D48-BFFE-5EE77BDF1E26}" type="pres">
      <dgm:prSet presAssocID="{2FDCBFC0-93CB-4FB6-AE09-436393C24CBA}" presName="composite" presStyleCnt="0"/>
      <dgm:spPr/>
    </dgm:pt>
    <dgm:pt modelId="{7457EB0A-4475-4091-9B61-CFE7C8E61C57}" type="pres">
      <dgm:prSet presAssocID="{2FDCBFC0-93CB-4FB6-AE09-436393C24CBA}" presName="background" presStyleLbl="node0" presStyleIdx="2" presStyleCnt="3"/>
      <dgm:spPr/>
    </dgm:pt>
    <dgm:pt modelId="{2E36CA02-3F73-450E-8D19-7EBD3223A31F}" type="pres">
      <dgm:prSet presAssocID="{2FDCBFC0-93CB-4FB6-AE09-436393C24CBA}" presName="text" presStyleLbl="fgAcc0" presStyleIdx="2" presStyleCnt="3">
        <dgm:presLayoutVars>
          <dgm:chPref val="3"/>
        </dgm:presLayoutVars>
      </dgm:prSet>
      <dgm:spPr/>
    </dgm:pt>
    <dgm:pt modelId="{4145C99B-564F-4D6D-BDF6-10741EE71A80}" type="pres">
      <dgm:prSet presAssocID="{2FDCBFC0-93CB-4FB6-AE09-436393C24CBA}" presName="hierChild2" presStyleCnt="0"/>
      <dgm:spPr/>
    </dgm:pt>
  </dgm:ptLst>
  <dgm:cxnLst>
    <dgm:cxn modelId="{8207B305-C1DB-490B-B6DD-46C36637A167}" srcId="{CF5CFE00-4F6C-4C09-B2B8-EBA9207E8585}" destId="{A47871F6-AFC5-455C-8562-9B888DF2798A}" srcOrd="0" destOrd="0" parTransId="{84336550-0913-4A6E-A17C-8B331C001BFD}" sibTransId="{5B5D327F-D89C-4D89-8CBC-ECFD696FCFF8}"/>
    <dgm:cxn modelId="{A9518F6A-254F-4159-A48E-3832A7D21A63}" srcId="{CF5CFE00-4F6C-4C09-B2B8-EBA9207E8585}" destId="{2FDCBFC0-93CB-4FB6-AE09-436393C24CBA}" srcOrd="2" destOrd="0" parTransId="{40BC6613-DC86-4DFC-96AB-17178ADFB923}" sibTransId="{AAD7A89A-7CBC-43D5-92EA-6B59E21D9E9C}"/>
    <dgm:cxn modelId="{7C97FECF-C045-4D29-AF9A-B459235042DD}" type="presOf" srcId="{A47871F6-AFC5-455C-8562-9B888DF2798A}" destId="{036A4702-E71F-428C-8A5E-12CA356D7065}" srcOrd="0" destOrd="0" presId="urn:microsoft.com/office/officeart/2005/8/layout/hierarchy1"/>
    <dgm:cxn modelId="{5F909EDA-AE53-42AF-8B5D-9B342226EE9D}" type="presOf" srcId="{709FA3FD-F99F-4824-96C0-350075786C53}" destId="{2457A3DB-BABB-4918-AB97-2ED8C1EF5E18}" srcOrd="0" destOrd="0" presId="urn:microsoft.com/office/officeart/2005/8/layout/hierarchy1"/>
    <dgm:cxn modelId="{37E8C3ED-DC5B-43A0-9BEE-CB2B5C3285E6}" type="presOf" srcId="{CF5CFE00-4F6C-4C09-B2B8-EBA9207E8585}" destId="{EB5B5874-1134-44CA-BDCA-34B20AD41266}" srcOrd="0" destOrd="0" presId="urn:microsoft.com/office/officeart/2005/8/layout/hierarchy1"/>
    <dgm:cxn modelId="{95555CEE-73CC-4884-91CF-F83B97705AFF}" type="presOf" srcId="{2FDCBFC0-93CB-4FB6-AE09-436393C24CBA}" destId="{2E36CA02-3F73-450E-8D19-7EBD3223A31F}" srcOrd="0" destOrd="0" presId="urn:microsoft.com/office/officeart/2005/8/layout/hierarchy1"/>
    <dgm:cxn modelId="{C900ACF6-A813-4185-BA66-C08D130EE7ED}" srcId="{CF5CFE00-4F6C-4C09-B2B8-EBA9207E8585}" destId="{709FA3FD-F99F-4824-96C0-350075786C53}" srcOrd="1" destOrd="0" parTransId="{C1A9ECCD-CBC8-4065-A71C-93D5F9235B7E}" sibTransId="{FF400CE4-CE31-499D-B2F9-E01C26D1F8AB}"/>
    <dgm:cxn modelId="{F0D4C9F2-9ACC-4392-AF27-92D7EBE290D9}" type="presParOf" srcId="{EB5B5874-1134-44CA-BDCA-34B20AD41266}" destId="{E6E93B37-EF0C-492A-B631-EAE9EAAD0700}" srcOrd="0" destOrd="0" presId="urn:microsoft.com/office/officeart/2005/8/layout/hierarchy1"/>
    <dgm:cxn modelId="{7D005A71-0268-4EDA-944F-DB21E7CEDA45}" type="presParOf" srcId="{E6E93B37-EF0C-492A-B631-EAE9EAAD0700}" destId="{4F5DD7C1-9BF0-4511-905C-CF7C04B8F354}" srcOrd="0" destOrd="0" presId="urn:microsoft.com/office/officeart/2005/8/layout/hierarchy1"/>
    <dgm:cxn modelId="{C9E2166F-274E-4F31-8DD4-93F27A30FE29}" type="presParOf" srcId="{4F5DD7C1-9BF0-4511-905C-CF7C04B8F354}" destId="{49703399-9B84-492A-9767-F7ED60116D39}" srcOrd="0" destOrd="0" presId="urn:microsoft.com/office/officeart/2005/8/layout/hierarchy1"/>
    <dgm:cxn modelId="{72CFE5C1-1C62-43A9-8265-540B64E25635}" type="presParOf" srcId="{4F5DD7C1-9BF0-4511-905C-CF7C04B8F354}" destId="{036A4702-E71F-428C-8A5E-12CA356D7065}" srcOrd="1" destOrd="0" presId="urn:microsoft.com/office/officeart/2005/8/layout/hierarchy1"/>
    <dgm:cxn modelId="{A38467D4-8B52-4ACC-939C-1EBCDD4677AA}" type="presParOf" srcId="{E6E93B37-EF0C-492A-B631-EAE9EAAD0700}" destId="{D4A23ADD-8BB6-493D-96D2-BA1538E7141A}" srcOrd="1" destOrd="0" presId="urn:microsoft.com/office/officeart/2005/8/layout/hierarchy1"/>
    <dgm:cxn modelId="{6A49F14B-2ECD-4A6A-A13B-92E08B043AF0}" type="presParOf" srcId="{EB5B5874-1134-44CA-BDCA-34B20AD41266}" destId="{8FE6EC17-0A8F-4057-8D4E-30895382E5ED}" srcOrd="1" destOrd="0" presId="urn:microsoft.com/office/officeart/2005/8/layout/hierarchy1"/>
    <dgm:cxn modelId="{0F1A7429-19A7-446E-9067-728CCFB21032}" type="presParOf" srcId="{8FE6EC17-0A8F-4057-8D4E-30895382E5ED}" destId="{8ACE89F0-4895-4801-8439-4A5555937C08}" srcOrd="0" destOrd="0" presId="urn:microsoft.com/office/officeart/2005/8/layout/hierarchy1"/>
    <dgm:cxn modelId="{20D09AC0-025E-4B3F-804F-53140BED5439}" type="presParOf" srcId="{8ACE89F0-4895-4801-8439-4A5555937C08}" destId="{4761A336-75E9-4B76-967F-56379C3657C3}" srcOrd="0" destOrd="0" presId="urn:microsoft.com/office/officeart/2005/8/layout/hierarchy1"/>
    <dgm:cxn modelId="{F20A20A6-8610-4B5F-AFB1-5516AE9DF98A}" type="presParOf" srcId="{8ACE89F0-4895-4801-8439-4A5555937C08}" destId="{2457A3DB-BABB-4918-AB97-2ED8C1EF5E18}" srcOrd="1" destOrd="0" presId="urn:microsoft.com/office/officeart/2005/8/layout/hierarchy1"/>
    <dgm:cxn modelId="{0B4FD413-FC31-44F0-8822-38CEB6E9ED1A}" type="presParOf" srcId="{8FE6EC17-0A8F-4057-8D4E-30895382E5ED}" destId="{9E846CD4-1186-4480-8DAF-032A0D9A8754}" srcOrd="1" destOrd="0" presId="urn:microsoft.com/office/officeart/2005/8/layout/hierarchy1"/>
    <dgm:cxn modelId="{49129BC1-ABA1-4C08-8766-7AE2633A85D9}" type="presParOf" srcId="{EB5B5874-1134-44CA-BDCA-34B20AD41266}" destId="{F4EE0171-68E6-4B33-BA92-535885C4D980}" srcOrd="2" destOrd="0" presId="urn:microsoft.com/office/officeart/2005/8/layout/hierarchy1"/>
    <dgm:cxn modelId="{441C6875-D5CB-499F-8A91-30C5A202FC1F}" type="presParOf" srcId="{F4EE0171-68E6-4B33-BA92-535885C4D980}" destId="{0A9E2161-995C-4D48-BFFE-5EE77BDF1E26}" srcOrd="0" destOrd="0" presId="urn:microsoft.com/office/officeart/2005/8/layout/hierarchy1"/>
    <dgm:cxn modelId="{3238E939-638D-408B-B9AA-B497D92749A7}" type="presParOf" srcId="{0A9E2161-995C-4D48-BFFE-5EE77BDF1E26}" destId="{7457EB0A-4475-4091-9B61-CFE7C8E61C57}" srcOrd="0" destOrd="0" presId="urn:microsoft.com/office/officeart/2005/8/layout/hierarchy1"/>
    <dgm:cxn modelId="{3B4F4770-599C-4268-925F-4DA4946323C0}" type="presParOf" srcId="{0A9E2161-995C-4D48-BFFE-5EE77BDF1E26}" destId="{2E36CA02-3F73-450E-8D19-7EBD3223A31F}" srcOrd="1" destOrd="0" presId="urn:microsoft.com/office/officeart/2005/8/layout/hierarchy1"/>
    <dgm:cxn modelId="{E2859B93-DEC6-4B92-988C-C65F6DFBB552}" type="presParOf" srcId="{F4EE0171-68E6-4B33-BA92-535885C4D980}" destId="{4145C99B-564F-4D6D-BDF6-10741EE71A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666C2-FAA9-4915-9107-A5613192593F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8DA9D6-DF3C-4D66-8549-472CB02CF0B4}">
      <dgm:prSet/>
      <dgm:spPr/>
      <dgm:t>
        <a:bodyPr/>
        <a:lstStyle/>
        <a:p>
          <a:r>
            <a:rPr lang="en-US"/>
            <a:t>Built with WordPress + WooCommerce </a:t>
          </a:r>
        </a:p>
      </dgm:t>
    </dgm:pt>
    <dgm:pt modelId="{2C4D6BF6-5012-4B9D-80BF-CC35FBBC5B50}" type="parTrans" cxnId="{A0A67818-6976-472E-8A78-663212468EE1}">
      <dgm:prSet/>
      <dgm:spPr/>
      <dgm:t>
        <a:bodyPr/>
        <a:lstStyle/>
        <a:p>
          <a:endParaRPr lang="en-US"/>
        </a:p>
      </dgm:t>
    </dgm:pt>
    <dgm:pt modelId="{6E0A3DC6-4FA4-4711-82D9-4CFEB7A1AAE1}" type="sibTrans" cxnId="{A0A67818-6976-472E-8A78-663212468EE1}">
      <dgm:prSet/>
      <dgm:spPr/>
      <dgm:t>
        <a:bodyPr/>
        <a:lstStyle/>
        <a:p>
          <a:endParaRPr lang="en-US"/>
        </a:p>
      </dgm:t>
    </dgm:pt>
    <dgm:pt modelId="{C36447CF-124E-48C2-B789-F20E14DACC69}">
      <dgm:prSet/>
      <dgm:spPr/>
      <dgm:t>
        <a:bodyPr/>
        <a:lstStyle/>
        <a:p>
          <a:r>
            <a:rPr lang="en-US"/>
            <a:t>Astra Theme + Elementor UI</a:t>
          </a:r>
        </a:p>
      </dgm:t>
    </dgm:pt>
    <dgm:pt modelId="{1496B875-0EF7-4C17-A6A5-DD5640D366A8}" type="parTrans" cxnId="{A7F85015-B418-4519-93CA-FFA6BF117A4C}">
      <dgm:prSet/>
      <dgm:spPr/>
      <dgm:t>
        <a:bodyPr/>
        <a:lstStyle/>
        <a:p>
          <a:endParaRPr lang="en-US"/>
        </a:p>
      </dgm:t>
    </dgm:pt>
    <dgm:pt modelId="{E383A1B8-56DF-46AF-9632-861951254971}" type="sibTrans" cxnId="{A7F85015-B418-4519-93CA-FFA6BF117A4C}">
      <dgm:prSet/>
      <dgm:spPr/>
      <dgm:t>
        <a:bodyPr/>
        <a:lstStyle/>
        <a:p>
          <a:endParaRPr lang="en-US"/>
        </a:p>
      </dgm:t>
    </dgm:pt>
    <dgm:pt modelId="{130D7710-C585-4796-81B1-6480B20B797B}">
      <dgm:prSet/>
      <dgm:spPr/>
      <dgm:t>
        <a:bodyPr/>
        <a:lstStyle/>
        <a:p>
          <a:r>
            <a:rPr lang="en-US"/>
            <a:t>Hosted Locally via LocalWP</a:t>
          </a:r>
        </a:p>
      </dgm:t>
    </dgm:pt>
    <dgm:pt modelId="{19D0C5E2-9910-459C-BAA7-4CB99D6C9FC2}" type="parTrans" cxnId="{4322B4BA-ED4A-4FAA-9862-BD8157612D95}">
      <dgm:prSet/>
      <dgm:spPr/>
      <dgm:t>
        <a:bodyPr/>
        <a:lstStyle/>
        <a:p>
          <a:endParaRPr lang="en-US"/>
        </a:p>
      </dgm:t>
    </dgm:pt>
    <dgm:pt modelId="{5E054582-B6D0-4DB9-B11F-DCF73F490742}" type="sibTrans" cxnId="{4322B4BA-ED4A-4FAA-9862-BD8157612D95}">
      <dgm:prSet/>
      <dgm:spPr/>
      <dgm:t>
        <a:bodyPr/>
        <a:lstStyle/>
        <a:p>
          <a:endParaRPr lang="en-US"/>
        </a:p>
      </dgm:t>
    </dgm:pt>
    <dgm:pt modelId="{B5692674-5695-4B36-A642-4C85AEC67CB1}">
      <dgm:prSet/>
      <dgm:spPr/>
      <dgm:t>
        <a:bodyPr/>
        <a:lstStyle/>
        <a:p>
          <a:r>
            <a:rPr lang="en-US"/>
            <a:t>Plugins used: Bookly, Wpforms and Starter Templates</a:t>
          </a:r>
        </a:p>
      </dgm:t>
    </dgm:pt>
    <dgm:pt modelId="{8B831D4D-B5C0-4CDF-9A44-EEEAA23BB16E}" type="parTrans" cxnId="{C131B98F-6A91-475A-9089-CFBD0845DBA4}">
      <dgm:prSet/>
      <dgm:spPr/>
      <dgm:t>
        <a:bodyPr/>
        <a:lstStyle/>
        <a:p>
          <a:endParaRPr lang="en-US"/>
        </a:p>
      </dgm:t>
    </dgm:pt>
    <dgm:pt modelId="{A985D5BF-A177-4B50-BED2-4558783C6523}" type="sibTrans" cxnId="{C131B98F-6A91-475A-9089-CFBD0845DBA4}">
      <dgm:prSet/>
      <dgm:spPr/>
      <dgm:t>
        <a:bodyPr/>
        <a:lstStyle/>
        <a:p>
          <a:endParaRPr lang="en-US"/>
        </a:p>
      </dgm:t>
    </dgm:pt>
    <dgm:pt modelId="{1E656712-5D92-4E32-ADC2-7E37278F4302}" type="pres">
      <dgm:prSet presAssocID="{5B8666C2-FAA9-4915-9107-A5613192593F}" presName="matrix" presStyleCnt="0">
        <dgm:presLayoutVars>
          <dgm:chMax val="1"/>
          <dgm:dir/>
          <dgm:resizeHandles val="exact"/>
        </dgm:presLayoutVars>
      </dgm:prSet>
      <dgm:spPr/>
    </dgm:pt>
    <dgm:pt modelId="{411E579D-814B-444D-AF38-BAA911EF3665}" type="pres">
      <dgm:prSet presAssocID="{5B8666C2-FAA9-4915-9107-A5613192593F}" presName="diamond" presStyleLbl="bgShp" presStyleIdx="0" presStyleCnt="1"/>
      <dgm:spPr/>
    </dgm:pt>
    <dgm:pt modelId="{0150D70B-F055-41B3-9590-01EFDF5F189D}" type="pres">
      <dgm:prSet presAssocID="{5B8666C2-FAA9-4915-9107-A5613192593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687CF5-1384-4D67-A74E-3C6EC7112626}" type="pres">
      <dgm:prSet presAssocID="{5B8666C2-FAA9-4915-9107-A5613192593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C45352-BB50-43DD-8948-EFF5BCD4192F}" type="pres">
      <dgm:prSet presAssocID="{5B8666C2-FAA9-4915-9107-A5613192593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515BCD-B6F6-4C42-8AFD-D33011BA76F3}" type="pres">
      <dgm:prSet presAssocID="{5B8666C2-FAA9-4915-9107-A5613192593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F85015-B418-4519-93CA-FFA6BF117A4C}" srcId="{5B8666C2-FAA9-4915-9107-A5613192593F}" destId="{C36447CF-124E-48C2-B789-F20E14DACC69}" srcOrd="1" destOrd="0" parTransId="{1496B875-0EF7-4C17-A6A5-DD5640D366A8}" sibTransId="{E383A1B8-56DF-46AF-9632-861951254971}"/>
    <dgm:cxn modelId="{A0A67818-6976-472E-8A78-663212468EE1}" srcId="{5B8666C2-FAA9-4915-9107-A5613192593F}" destId="{6A8DA9D6-DF3C-4D66-8549-472CB02CF0B4}" srcOrd="0" destOrd="0" parTransId="{2C4D6BF6-5012-4B9D-80BF-CC35FBBC5B50}" sibTransId="{6E0A3DC6-4FA4-4711-82D9-4CFEB7A1AAE1}"/>
    <dgm:cxn modelId="{22300D35-28AD-4B8E-A2E2-2F19ED784A2F}" type="presOf" srcId="{130D7710-C585-4796-81B1-6480B20B797B}" destId="{4EC45352-BB50-43DD-8948-EFF5BCD4192F}" srcOrd="0" destOrd="0" presId="urn:microsoft.com/office/officeart/2005/8/layout/matrix3"/>
    <dgm:cxn modelId="{E2B4B43B-C4AE-401B-A670-687EC1FF6119}" type="presOf" srcId="{B5692674-5695-4B36-A642-4C85AEC67CB1}" destId="{F4515BCD-B6F6-4C42-8AFD-D33011BA76F3}" srcOrd="0" destOrd="0" presId="urn:microsoft.com/office/officeart/2005/8/layout/matrix3"/>
    <dgm:cxn modelId="{DCE1935A-3010-4112-B8C1-C8F70909568E}" type="presOf" srcId="{6A8DA9D6-DF3C-4D66-8549-472CB02CF0B4}" destId="{0150D70B-F055-41B3-9590-01EFDF5F189D}" srcOrd="0" destOrd="0" presId="urn:microsoft.com/office/officeart/2005/8/layout/matrix3"/>
    <dgm:cxn modelId="{F4C9AC8A-D34D-4E0A-9E23-1866391AB20B}" type="presOf" srcId="{5B8666C2-FAA9-4915-9107-A5613192593F}" destId="{1E656712-5D92-4E32-ADC2-7E37278F4302}" srcOrd="0" destOrd="0" presId="urn:microsoft.com/office/officeart/2005/8/layout/matrix3"/>
    <dgm:cxn modelId="{7B382D8F-B5E5-4249-B467-7DFC45904CC1}" type="presOf" srcId="{C36447CF-124E-48C2-B789-F20E14DACC69}" destId="{DA687CF5-1384-4D67-A74E-3C6EC7112626}" srcOrd="0" destOrd="0" presId="urn:microsoft.com/office/officeart/2005/8/layout/matrix3"/>
    <dgm:cxn modelId="{C131B98F-6A91-475A-9089-CFBD0845DBA4}" srcId="{5B8666C2-FAA9-4915-9107-A5613192593F}" destId="{B5692674-5695-4B36-A642-4C85AEC67CB1}" srcOrd="3" destOrd="0" parTransId="{8B831D4D-B5C0-4CDF-9A44-EEEAA23BB16E}" sibTransId="{A985D5BF-A177-4B50-BED2-4558783C6523}"/>
    <dgm:cxn modelId="{4322B4BA-ED4A-4FAA-9862-BD8157612D95}" srcId="{5B8666C2-FAA9-4915-9107-A5613192593F}" destId="{130D7710-C585-4796-81B1-6480B20B797B}" srcOrd="2" destOrd="0" parTransId="{19D0C5E2-9910-459C-BAA7-4CB99D6C9FC2}" sibTransId="{5E054582-B6D0-4DB9-B11F-DCF73F490742}"/>
    <dgm:cxn modelId="{761CD4A6-2A87-46D0-9687-2E9A35277EB8}" type="presParOf" srcId="{1E656712-5D92-4E32-ADC2-7E37278F4302}" destId="{411E579D-814B-444D-AF38-BAA911EF3665}" srcOrd="0" destOrd="0" presId="urn:microsoft.com/office/officeart/2005/8/layout/matrix3"/>
    <dgm:cxn modelId="{2E1C1CBC-A6A3-444A-86AA-7EE2A835051C}" type="presParOf" srcId="{1E656712-5D92-4E32-ADC2-7E37278F4302}" destId="{0150D70B-F055-41B3-9590-01EFDF5F189D}" srcOrd="1" destOrd="0" presId="urn:microsoft.com/office/officeart/2005/8/layout/matrix3"/>
    <dgm:cxn modelId="{DF02E0C3-F6A3-4FCF-B306-91F0650C69CB}" type="presParOf" srcId="{1E656712-5D92-4E32-ADC2-7E37278F4302}" destId="{DA687CF5-1384-4D67-A74E-3C6EC7112626}" srcOrd="2" destOrd="0" presId="urn:microsoft.com/office/officeart/2005/8/layout/matrix3"/>
    <dgm:cxn modelId="{28D7B697-9F2F-4D56-B68D-41BDF52825A2}" type="presParOf" srcId="{1E656712-5D92-4E32-ADC2-7E37278F4302}" destId="{4EC45352-BB50-43DD-8948-EFF5BCD4192F}" srcOrd="3" destOrd="0" presId="urn:microsoft.com/office/officeart/2005/8/layout/matrix3"/>
    <dgm:cxn modelId="{A507C740-5D40-4B06-ADD7-EEF012FF8C7C}" type="presParOf" srcId="{1E656712-5D92-4E32-ADC2-7E37278F4302}" destId="{F4515BCD-B6F6-4C42-8AFD-D33011BA76F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6F0F6-78F8-4D7E-82A1-E90E36B7D5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CBD9F-B6F7-4186-BA1D-09EF9AABD3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Court Booking Features (Bookly)</a:t>
          </a:r>
        </a:p>
      </dgm:t>
    </dgm:pt>
    <dgm:pt modelId="{F2C96476-E9E9-415C-981C-CE51EDDB9C2C}" type="parTrans" cxnId="{2FCEE601-EC82-483C-8B2A-FCC5035F9121}">
      <dgm:prSet/>
      <dgm:spPr/>
      <dgm:t>
        <a:bodyPr/>
        <a:lstStyle/>
        <a:p>
          <a:endParaRPr lang="en-US"/>
        </a:p>
      </dgm:t>
    </dgm:pt>
    <dgm:pt modelId="{17ACB47A-9E52-4876-8B7C-841D4BE833BA}" type="sibTrans" cxnId="{2FCEE601-EC82-483C-8B2A-FCC5035F9121}">
      <dgm:prSet/>
      <dgm:spPr/>
      <dgm:t>
        <a:bodyPr/>
        <a:lstStyle/>
        <a:p>
          <a:endParaRPr lang="en-US"/>
        </a:p>
      </dgm:t>
    </dgm:pt>
    <dgm:pt modelId="{032E83A3-00F0-4F52-AA0B-2F5C5BDB53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Leaderboard &amp; Stats System (concept stage)</a:t>
          </a:r>
        </a:p>
      </dgm:t>
    </dgm:pt>
    <dgm:pt modelId="{24867596-D4DD-47DF-8847-09A582FF3D67}" type="parTrans" cxnId="{1361DC46-E340-43CD-966A-EACB7AC287F0}">
      <dgm:prSet/>
      <dgm:spPr/>
      <dgm:t>
        <a:bodyPr/>
        <a:lstStyle/>
        <a:p>
          <a:endParaRPr lang="en-US"/>
        </a:p>
      </dgm:t>
    </dgm:pt>
    <dgm:pt modelId="{7DB38DDC-94B2-42F7-8042-E20164B1C932}" type="sibTrans" cxnId="{1361DC46-E340-43CD-966A-EACB7AC287F0}">
      <dgm:prSet/>
      <dgm:spPr/>
      <dgm:t>
        <a:bodyPr/>
        <a:lstStyle/>
        <a:p>
          <a:endParaRPr lang="en-US"/>
        </a:p>
      </dgm:t>
    </dgm:pt>
    <dgm:pt modelId="{0178019B-8DDA-4839-9000-DA464EEA6A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AI Matchmaking (concept stage)</a:t>
          </a:r>
        </a:p>
      </dgm:t>
    </dgm:pt>
    <dgm:pt modelId="{1AD8DDFC-123C-42C4-8844-91C3CE813E3C}" type="parTrans" cxnId="{16E0039F-49F4-41F1-9042-E2F6451009F3}">
      <dgm:prSet/>
      <dgm:spPr/>
      <dgm:t>
        <a:bodyPr/>
        <a:lstStyle/>
        <a:p>
          <a:endParaRPr lang="en-US"/>
        </a:p>
      </dgm:t>
    </dgm:pt>
    <dgm:pt modelId="{0CC80765-E09C-4057-B1B7-0C175824E898}" type="sibTrans" cxnId="{16E0039F-49F4-41F1-9042-E2F6451009F3}">
      <dgm:prSet/>
      <dgm:spPr/>
      <dgm:t>
        <a:bodyPr/>
        <a:lstStyle/>
        <a:p>
          <a:endParaRPr lang="en-US"/>
        </a:p>
      </dgm:t>
    </dgm:pt>
    <dgm:pt modelId="{5DCA43DC-5413-4196-864E-D3A0576441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eCommerce Store (WooCommerce)</a:t>
          </a:r>
        </a:p>
      </dgm:t>
    </dgm:pt>
    <dgm:pt modelId="{56599335-5068-425F-A0B6-361B5B3E5B8A}" type="parTrans" cxnId="{3F903D7D-2C30-4A58-B1C9-A10EB67D1D40}">
      <dgm:prSet/>
      <dgm:spPr/>
      <dgm:t>
        <a:bodyPr/>
        <a:lstStyle/>
        <a:p>
          <a:endParaRPr lang="en-US"/>
        </a:p>
      </dgm:t>
    </dgm:pt>
    <dgm:pt modelId="{5F00371E-166B-478A-8359-A5447B8C1906}" type="sibTrans" cxnId="{3F903D7D-2C30-4A58-B1C9-A10EB67D1D40}">
      <dgm:prSet/>
      <dgm:spPr/>
      <dgm:t>
        <a:bodyPr/>
        <a:lstStyle/>
        <a:p>
          <a:endParaRPr lang="en-US"/>
        </a:p>
      </dgm:t>
    </dgm:pt>
    <dgm:pt modelId="{C9043B91-D802-42D1-915C-D88324D3B54F}" type="pres">
      <dgm:prSet presAssocID="{BDA6F0F6-78F8-4D7E-82A1-E90E36B7D586}" presName="root" presStyleCnt="0">
        <dgm:presLayoutVars>
          <dgm:dir/>
          <dgm:resizeHandles val="exact"/>
        </dgm:presLayoutVars>
      </dgm:prSet>
      <dgm:spPr/>
    </dgm:pt>
    <dgm:pt modelId="{C8F8DDA0-6BCB-4C13-A390-47317D2FF5A0}" type="pres">
      <dgm:prSet presAssocID="{950CBD9F-B6F7-4186-BA1D-09EF9AABD31F}" presName="compNode" presStyleCnt="0"/>
      <dgm:spPr/>
    </dgm:pt>
    <dgm:pt modelId="{CF780B17-5265-48B7-9EDB-6ED09F9D5FFA}" type="pres">
      <dgm:prSet presAssocID="{950CBD9F-B6F7-4186-BA1D-09EF9AABD31F}" presName="iconBgRect" presStyleLbl="bgShp" presStyleIdx="0" presStyleCnt="4"/>
      <dgm:spPr/>
    </dgm:pt>
    <dgm:pt modelId="{523B5DD1-2F0D-49B0-B82D-57CF8FB7CF82}" type="pres">
      <dgm:prSet presAssocID="{950CBD9F-B6F7-4186-BA1D-09EF9AABD3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9785CE63-19AB-412A-8F11-30332E77F491}" type="pres">
      <dgm:prSet presAssocID="{950CBD9F-B6F7-4186-BA1D-09EF9AABD31F}" presName="spaceRect" presStyleCnt="0"/>
      <dgm:spPr/>
    </dgm:pt>
    <dgm:pt modelId="{96C7B607-C8FA-460F-A283-B918CEF1A6E3}" type="pres">
      <dgm:prSet presAssocID="{950CBD9F-B6F7-4186-BA1D-09EF9AABD31F}" presName="textRect" presStyleLbl="revTx" presStyleIdx="0" presStyleCnt="4">
        <dgm:presLayoutVars>
          <dgm:chMax val="1"/>
          <dgm:chPref val="1"/>
        </dgm:presLayoutVars>
      </dgm:prSet>
      <dgm:spPr/>
    </dgm:pt>
    <dgm:pt modelId="{B1283F5B-8171-461F-BA2E-B198A4CAAB1B}" type="pres">
      <dgm:prSet presAssocID="{17ACB47A-9E52-4876-8B7C-841D4BE833BA}" presName="sibTrans" presStyleCnt="0"/>
      <dgm:spPr/>
    </dgm:pt>
    <dgm:pt modelId="{2AFD990E-F4E9-4B7D-94EB-ACABB3AE5853}" type="pres">
      <dgm:prSet presAssocID="{032E83A3-00F0-4F52-AA0B-2F5C5BDB53C8}" presName="compNode" presStyleCnt="0"/>
      <dgm:spPr/>
    </dgm:pt>
    <dgm:pt modelId="{7080C119-80B0-407E-9D9C-C32D826C27C0}" type="pres">
      <dgm:prSet presAssocID="{032E83A3-00F0-4F52-AA0B-2F5C5BDB53C8}" presName="iconBgRect" presStyleLbl="bgShp" presStyleIdx="1" presStyleCnt="4"/>
      <dgm:spPr/>
    </dgm:pt>
    <dgm:pt modelId="{3A9DC22C-6836-4572-83B4-974E87387043}" type="pres">
      <dgm:prSet presAssocID="{032E83A3-00F0-4F52-AA0B-2F5C5BDB53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4DC9A86-FAB3-4AD0-9D8B-46C944E8ADB1}" type="pres">
      <dgm:prSet presAssocID="{032E83A3-00F0-4F52-AA0B-2F5C5BDB53C8}" presName="spaceRect" presStyleCnt="0"/>
      <dgm:spPr/>
    </dgm:pt>
    <dgm:pt modelId="{4F100227-7422-409D-8A8C-7ACF43DAFE03}" type="pres">
      <dgm:prSet presAssocID="{032E83A3-00F0-4F52-AA0B-2F5C5BDB53C8}" presName="textRect" presStyleLbl="revTx" presStyleIdx="1" presStyleCnt="4">
        <dgm:presLayoutVars>
          <dgm:chMax val="1"/>
          <dgm:chPref val="1"/>
        </dgm:presLayoutVars>
      </dgm:prSet>
      <dgm:spPr/>
    </dgm:pt>
    <dgm:pt modelId="{7C9C9D98-0C3E-40A5-BF15-E27337576B4D}" type="pres">
      <dgm:prSet presAssocID="{7DB38DDC-94B2-42F7-8042-E20164B1C932}" presName="sibTrans" presStyleCnt="0"/>
      <dgm:spPr/>
    </dgm:pt>
    <dgm:pt modelId="{F61F3BCB-4F56-42FE-B622-AD693A94CAF5}" type="pres">
      <dgm:prSet presAssocID="{0178019B-8DDA-4839-9000-DA464EEA6A83}" presName="compNode" presStyleCnt="0"/>
      <dgm:spPr/>
    </dgm:pt>
    <dgm:pt modelId="{779F1822-44A3-4191-BA20-9864171F4077}" type="pres">
      <dgm:prSet presAssocID="{0178019B-8DDA-4839-9000-DA464EEA6A83}" presName="iconBgRect" presStyleLbl="bgShp" presStyleIdx="2" presStyleCnt="4"/>
      <dgm:spPr/>
    </dgm:pt>
    <dgm:pt modelId="{C4F17A3D-C0A5-415B-8C07-667FD6324D41}" type="pres">
      <dgm:prSet presAssocID="{0178019B-8DDA-4839-9000-DA464EEA6A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4B82B0D-B78A-4A2E-B8F6-8A195F3FE343}" type="pres">
      <dgm:prSet presAssocID="{0178019B-8DDA-4839-9000-DA464EEA6A83}" presName="spaceRect" presStyleCnt="0"/>
      <dgm:spPr/>
    </dgm:pt>
    <dgm:pt modelId="{7C50B992-13F0-4CEE-BA0D-CB75B81FE1DE}" type="pres">
      <dgm:prSet presAssocID="{0178019B-8DDA-4839-9000-DA464EEA6A83}" presName="textRect" presStyleLbl="revTx" presStyleIdx="2" presStyleCnt="4">
        <dgm:presLayoutVars>
          <dgm:chMax val="1"/>
          <dgm:chPref val="1"/>
        </dgm:presLayoutVars>
      </dgm:prSet>
      <dgm:spPr/>
    </dgm:pt>
    <dgm:pt modelId="{E1E7C72B-876D-4EED-8105-D1B4FAC1516D}" type="pres">
      <dgm:prSet presAssocID="{0CC80765-E09C-4057-B1B7-0C175824E898}" presName="sibTrans" presStyleCnt="0"/>
      <dgm:spPr/>
    </dgm:pt>
    <dgm:pt modelId="{AFAB7529-D25A-489A-84C2-843F00C789FA}" type="pres">
      <dgm:prSet presAssocID="{5DCA43DC-5413-4196-864E-D3A05764410F}" presName="compNode" presStyleCnt="0"/>
      <dgm:spPr/>
    </dgm:pt>
    <dgm:pt modelId="{27813AE9-B0F5-48E7-A888-459068BCD92E}" type="pres">
      <dgm:prSet presAssocID="{5DCA43DC-5413-4196-864E-D3A05764410F}" presName="iconBgRect" presStyleLbl="bgShp" presStyleIdx="3" presStyleCnt="4"/>
      <dgm:spPr/>
    </dgm:pt>
    <dgm:pt modelId="{59CDDD14-D96A-495C-9EBC-277C482A7A23}" type="pres">
      <dgm:prSet presAssocID="{5DCA43DC-5413-4196-864E-D3A0576441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2D0A990B-36C0-4504-8033-BCEAA31D0816}" type="pres">
      <dgm:prSet presAssocID="{5DCA43DC-5413-4196-864E-D3A05764410F}" presName="spaceRect" presStyleCnt="0"/>
      <dgm:spPr/>
    </dgm:pt>
    <dgm:pt modelId="{E5A454E9-9B87-4603-A585-08CBF6585DD2}" type="pres">
      <dgm:prSet presAssocID="{5DCA43DC-5413-4196-864E-D3A05764410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FCEE601-EC82-483C-8B2A-FCC5035F9121}" srcId="{BDA6F0F6-78F8-4D7E-82A1-E90E36B7D586}" destId="{950CBD9F-B6F7-4186-BA1D-09EF9AABD31F}" srcOrd="0" destOrd="0" parTransId="{F2C96476-E9E9-415C-981C-CE51EDDB9C2C}" sibTransId="{17ACB47A-9E52-4876-8B7C-841D4BE833BA}"/>
    <dgm:cxn modelId="{1361DC46-E340-43CD-966A-EACB7AC287F0}" srcId="{BDA6F0F6-78F8-4D7E-82A1-E90E36B7D586}" destId="{032E83A3-00F0-4F52-AA0B-2F5C5BDB53C8}" srcOrd="1" destOrd="0" parTransId="{24867596-D4DD-47DF-8847-09A582FF3D67}" sibTransId="{7DB38DDC-94B2-42F7-8042-E20164B1C932}"/>
    <dgm:cxn modelId="{35AD9A7C-2ADD-40BE-8B8D-3AA21AF8BDFB}" type="presOf" srcId="{5DCA43DC-5413-4196-864E-D3A05764410F}" destId="{E5A454E9-9B87-4603-A585-08CBF6585DD2}" srcOrd="0" destOrd="0" presId="urn:microsoft.com/office/officeart/2018/5/layout/IconCircleLabelList"/>
    <dgm:cxn modelId="{3F903D7D-2C30-4A58-B1C9-A10EB67D1D40}" srcId="{BDA6F0F6-78F8-4D7E-82A1-E90E36B7D586}" destId="{5DCA43DC-5413-4196-864E-D3A05764410F}" srcOrd="3" destOrd="0" parTransId="{56599335-5068-425F-A0B6-361B5B3E5B8A}" sibTransId="{5F00371E-166B-478A-8359-A5447B8C1906}"/>
    <dgm:cxn modelId="{8663FB82-5C4C-4FD8-A362-48339D796F6D}" type="presOf" srcId="{0178019B-8DDA-4839-9000-DA464EEA6A83}" destId="{7C50B992-13F0-4CEE-BA0D-CB75B81FE1DE}" srcOrd="0" destOrd="0" presId="urn:microsoft.com/office/officeart/2018/5/layout/IconCircleLabelList"/>
    <dgm:cxn modelId="{6425519A-BFFA-4484-92FB-C37F623397D1}" type="presOf" srcId="{BDA6F0F6-78F8-4D7E-82A1-E90E36B7D586}" destId="{C9043B91-D802-42D1-915C-D88324D3B54F}" srcOrd="0" destOrd="0" presId="urn:microsoft.com/office/officeart/2018/5/layout/IconCircleLabelList"/>
    <dgm:cxn modelId="{16E0039F-49F4-41F1-9042-E2F6451009F3}" srcId="{BDA6F0F6-78F8-4D7E-82A1-E90E36B7D586}" destId="{0178019B-8DDA-4839-9000-DA464EEA6A83}" srcOrd="2" destOrd="0" parTransId="{1AD8DDFC-123C-42C4-8844-91C3CE813E3C}" sibTransId="{0CC80765-E09C-4057-B1B7-0C175824E898}"/>
    <dgm:cxn modelId="{FFD983A0-39D5-4EA4-81C8-5B9E3E564BBF}" type="presOf" srcId="{950CBD9F-B6F7-4186-BA1D-09EF9AABD31F}" destId="{96C7B607-C8FA-460F-A283-B918CEF1A6E3}" srcOrd="0" destOrd="0" presId="urn:microsoft.com/office/officeart/2018/5/layout/IconCircleLabelList"/>
    <dgm:cxn modelId="{1EC3E1CC-33E1-4026-B4C7-6293C5E63DCF}" type="presOf" srcId="{032E83A3-00F0-4F52-AA0B-2F5C5BDB53C8}" destId="{4F100227-7422-409D-8A8C-7ACF43DAFE03}" srcOrd="0" destOrd="0" presId="urn:microsoft.com/office/officeart/2018/5/layout/IconCircleLabelList"/>
    <dgm:cxn modelId="{BE7B9583-28D7-47E8-9B5D-392EFC90FAFF}" type="presParOf" srcId="{C9043B91-D802-42D1-915C-D88324D3B54F}" destId="{C8F8DDA0-6BCB-4C13-A390-47317D2FF5A0}" srcOrd="0" destOrd="0" presId="urn:microsoft.com/office/officeart/2018/5/layout/IconCircleLabelList"/>
    <dgm:cxn modelId="{9039CC84-1E4A-4606-9326-8DC48F9A5C10}" type="presParOf" srcId="{C8F8DDA0-6BCB-4C13-A390-47317D2FF5A0}" destId="{CF780B17-5265-48B7-9EDB-6ED09F9D5FFA}" srcOrd="0" destOrd="0" presId="urn:microsoft.com/office/officeart/2018/5/layout/IconCircleLabelList"/>
    <dgm:cxn modelId="{D8B9CFA8-6A33-4A7A-AC02-A526F49B54E2}" type="presParOf" srcId="{C8F8DDA0-6BCB-4C13-A390-47317D2FF5A0}" destId="{523B5DD1-2F0D-49B0-B82D-57CF8FB7CF82}" srcOrd="1" destOrd="0" presId="urn:microsoft.com/office/officeart/2018/5/layout/IconCircleLabelList"/>
    <dgm:cxn modelId="{5C0896B6-1631-4A5D-B912-D9889B267C36}" type="presParOf" srcId="{C8F8DDA0-6BCB-4C13-A390-47317D2FF5A0}" destId="{9785CE63-19AB-412A-8F11-30332E77F491}" srcOrd="2" destOrd="0" presId="urn:microsoft.com/office/officeart/2018/5/layout/IconCircleLabelList"/>
    <dgm:cxn modelId="{66005DDA-3AE2-4EA0-B7A3-70C7FA0CD2D9}" type="presParOf" srcId="{C8F8DDA0-6BCB-4C13-A390-47317D2FF5A0}" destId="{96C7B607-C8FA-460F-A283-B918CEF1A6E3}" srcOrd="3" destOrd="0" presId="urn:microsoft.com/office/officeart/2018/5/layout/IconCircleLabelList"/>
    <dgm:cxn modelId="{DCCFF8C3-0B27-4A23-95D6-3AADD7644E1D}" type="presParOf" srcId="{C9043B91-D802-42D1-915C-D88324D3B54F}" destId="{B1283F5B-8171-461F-BA2E-B198A4CAAB1B}" srcOrd="1" destOrd="0" presId="urn:microsoft.com/office/officeart/2018/5/layout/IconCircleLabelList"/>
    <dgm:cxn modelId="{70A6C543-F283-4821-9AE2-DE1CADB93877}" type="presParOf" srcId="{C9043B91-D802-42D1-915C-D88324D3B54F}" destId="{2AFD990E-F4E9-4B7D-94EB-ACABB3AE5853}" srcOrd="2" destOrd="0" presId="urn:microsoft.com/office/officeart/2018/5/layout/IconCircleLabelList"/>
    <dgm:cxn modelId="{E05346EC-17B7-4D80-B03F-CDDAC9F44256}" type="presParOf" srcId="{2AFD990E-F4E9-4B7D-94EB-ACABB3AE5853}" destId="{7080C119-80B0-407E-9D9C-C32D826C27C0}" srcOrd="0" destOrd="0" presId="urn:microsoft.com/office/officeart/2018/5/layout/IconCircleLabelList"/>
    <dgm:cxn modelId="{16398D94-FE97-4192-B3A2-6885CDE64811}" type="presParOf" srcId="{2AFD990E-F4E9-4B7D-94EB-ACABB3AE5853}" destId="{3A9DC22C-6836-4572-83B4-974E87387043}" srcOrd="1" destOrd="0" presId="urn:microsoft.com/office/officeart/2018/5/layout/IconCircleLabelList"/>
    <dgm:cxn modelId="{5F579E6D-DEDE-4A21-AE45-544E93424508}" type="presParOf" srcId="{2AFD990E-F4E9-4B7D-94EB-ACABB3AE5853}" destId="{14DC9A86-FAB3-4AD0-9D8B-46C944E8ADB1}" srcOrd="2" destOrd="0" presId="urn:microsoft.com/office/officeart/2018/5/layout/IconCircleLabelList"/>
    <dgm:cxn modelId="{6CAA3193-062B-499C-81AC-C940F0173B65}" type="presParOf" srcId="{2AFD990E-F4E9-4B7D-94EB-ACABB3AE5853}" destId="{4F100227-7422-409D-8A8C-7ACF43DAFE03}" srcOrd="3" destOrd="0" presId="urn:microsoft.com/office/officeart/2018/5/layout/IconCircleLabelList"/>
    <dgm:cxn modelId="{ECCCDEB9-EFAA-4087-B129-2D3FBAE4D390}" type="presParOf" srcId="{C9043B91-D802-42D1-915C-D88324D3B54F}" destId="{7C9C9D98-0C3E-40A5-BF15-E27337576B4D}" srcOrd="3" destOrd="0" presId="urn:microsoft.com/office/officeart/2018/5/layout/IconCircleLabelList"/>
    <dgm:cxn modelId="{84630C7E-AC91-4C38-900A-7F9B01C0E069}" type="presParOf" srcId="{C9043B91-D802-42D1-915C-D88324D3B54F}" destId="{F61F3BCB-4F56-42FE-B622-AD693A94CAF5}" srcOrd="4" destOrd="0" presId="urn:microsoft.com/office/officeart/2018/5/layout/IconCircleLabelList"/>
    <dgm:cxn modelId="{1F8E9528-909D-45E4-9999-D2B02106CF73}" type="presParOf" srcId="{F61F3BCB-4F56-42FE-B622-AD693A94CAF5}" destId="{779F1822-44A3-4191-BA20-9864171F4077}" srcOrd="0" destOrd="0" presId="urn:microsoft.com/office/officeart/2018/5/layout/IconCircleLabelList"/>
    <dgm:cxn modelId="{46F8AA4A-8582-4287-AFA5-8A689990569E}" type="presParOf" srcId="{F61F3BCB-4F56-42FE-B622-AD693A94CAF5}" destId="{C4F17A3D-C0A5-415B-8C07-667FD6324D41}" srcOrd="1" destOrd="0" presId="urn:microsoft.com/office/officeart/2018/5/layout/IconCircleLabelList"/>
    <dgm:cxn modelId="{F7B42FBB-AFD9-4BA2-86E6-826CC6CE2CB8}" type="presParOf" srcId="{F61F3BCB-4F56-42FE-B622-AD693A94CAF5}" destId="{B4B82B0D-B78A-4A2E-B8F6-8A195F3FE343}" srcOrd="2" destOrd="0" presId="urn:microsoft.com/office/officeart/2018/5/layout/IconCircleLabelList"/>
    <dgm:cxn modelId="{DA06C693-3C2A-468D-BF41-1D144C2096DD}" type="presParOf" srcId="{F61F3BCB-4F56-42FE-B622-AD693A94CAF5}" destId="{7C50B992-13F0-4CEE-BA0D-CB75B81FE1DE}" srcOrd="3" destOrd="0" presId="urn:microsoft.com/office/officeart/2018/5/layout/IconCircleLabelList"/>
    <dgm:cxn modelId="{EE8F2E09-86BA-4BDA-9FC0-37E2F42BCD69}" type="presParOf" srcId="{C9043B91-D802-42D1-915C-D88324D3B54F}" destId="{E1E7C72B-876D-4EED-8105-D1B4FAC1516D}" srcOrd="5" destOrd="0" presId="urn:microsoft.com/office/officeart/2018/5/layout/IconCircleLabelList"/>
    <dgm:cxn modelId="{6A4AEF16-801D-4688-AF9A-6975F49D2185}" type="presParOf" srcId="{C9043B91-D802-42D1-915C-D88324D3B54F}" destId="{AFAB7529-D25A-489A-84C2-843F00C789FA}" srcOrd="6" destOrd="0" presId="urn:microsoft.com/office/officeart/2018/5/layout/IconCircleLabelList"/>
    <dgm:cxn modelId="{41C2B694-5D1A-4D89-B6B7-3747B833008C}" type="presParOf" srcId="{AFAB7529-D25A-489A-84C2-843F00C789FA}" destId="{27813AE9-B0F5-48E7-A888-459068BCD92E}" srcOrd="0" destOrd="0" presId="urn:microsoft.com/office/officeart/2018/5/layout/IconCircleLabelList"/>
    <dgm:cxn modelId="{C425D44D-4DB6-4DF9-9791-4F11A41B0948}" type="presParOf" srcId="{AFAB7529-D25A-489A-84C2-843F00C789FA}" destId="{59CDDD14-D96A-495C-9EBC-277C482A7A23}" srcOrd="1" destOrd="0" presId="urn:microsoft.com/office/officeart/2018/5/layout/IconCircleLabelList"/>
    <dgm:cxn modelId="{E29FEA29-B6F3-40D0-8CBA-FB9836ABA9DF}" type="presParOf" srcId="{AFAB7529-D25A-489A-84C2-843F00C789FA}" destId="{2D0A990B-36C0-4504-8033-BCEAA31D0816}" srcOrd="2" destOrd="0" presId="urn:microsoft.com/office/officeart/2018/5/layout/IconCircleLabelList"/>
    <dgm:cxn modelId="{F3069071-A91B-4397-B72D-771738B2514E}" type="presParOf" srcId="{AFAB7529-D25A-489A-84C2-843F00C789FA}" destId="{E5A454E9-9B87-4603-A585-08CBF6585D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51552-6497-4293-8688-D4654C58D24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A08A0-AFB2-43EE-8E9E-848817470702}">
      <dgm:prSet/>
      <dgm:spPr/>
      <dgm:t>
        <a:bodyPr/>
        <a:lstStyle/>
        <a:p>
          <a:r>
            <a:rPr lang="en-US"/>
            <a:t>Clean, modern design </a:t>
          </a:r>
        </a:p>
      </dgm:t>
    </dgm:pt>
    <dgm:pt modelId="{40A6E194-FA5E-4AD6-956F-E08BB9654380}" type="parTrans" cxnId="{5540256F-20EF-49A1-B45C-293E88DE4C1B}">
      <dgm:prSet/>
      <dgm:spPr/>
      <dgm:t>
        <a:bodyPr/>
        <a:lstStyle/>
        <a:p>
          <a:endParaRPr lang="en-US"/>
        </a:p>
      </dgm:t>
    </dgm:pt>
    <dgm:pt modelId="{76FFF796-7057-409D-924A-A22F5181295F}" type="sibTrans" cxnId="{5540256F-20EF-49A1-B45C-293E88DE4C1B}">
      <dgm:prSet/>
      <dgm:spPr/>
      <dgm:t>
        <a:bodyPr/>
        <a:lstStyle/>
        <a:p>
          <a:endParaRPr lang="en-US"/>
        </a:p>
      </dgm:t>
    </dgm:pt>
    <dgm:pt modelId="{B7C9E034-EFC2-4629-B4FF-D655D0BFCA18}">
      <dgm:prSet/>
      <dgm:spPr/>
      <dgm:t>
        <a:bodyPr/>
        <a:lstStyle/>
        <a:p>
          <a:r>
            <a:rPr lang="en-US"/>
            <a:t>Sporty Color pallete</a:t>
          </a:r>
        </a:p>
      </dgm:t>
    </dgm:pt>
    <dgm:pt modelId="{CB40D795-0D85-4CA2-9036-E31EC3D4B95B}" type="parTrans" cxnId="{29E918F6-2E37-4E82-B43D-B3EC327A3272}">
      <dgm:prSet/>
      <dgm:spPr/>
      <dgm:t>
        <a:bodyPr/>
        <a:lstStyle/>
        <a:p>
          <a:endParaRPr lang="en-US"/>
        </a:p>
      </dgm:t>
    </dgm:pt>
    <dgm:pt modelId="{FC91690B-F856-4FF2-A778-DA0B9DFF1067}" type="sibTrans" cxnId="{29E918F6-2E37-4E82-B43D-B3EC327A3272}">
      <dgm:prSet/>
      <dgm:spPr/>
      <dgm:t>
        <a:bodyPr/>
        <a:lstStyle/>
        <a:p>
          <a:endParaRPr lang="en-US"/>
        </a:p>
      </dgm:t>
    </dgm:pt>
    <dgm:pt modelId="{05C35263-401F-4F8A-AB98-3207D7D0D68A}">
      <dgm:prSet/>
      <dgm:spPr/>
      <dgm:t>
        <a:bodyPr/>
        <a:lstStyle/>
        <a:p>
          <a:r>
            <a:rPr lang="en-US"/>
            <a:t>Optimized for user journey and flow </a:t>
          </a:r>
        </a:p>
      </dgm:t>
    </dgm:pt>
    <dgm:pt modelId="{370E99EC-CDA2-44E0-9E9B-202DD71ED4A4}" type="parTrans" cxnId="{ECF03B5F-962C-4129-8BEA-985092886E0E}">
      <dgm:prSet/>
      <dgm:spPr/>
      <dgm:t>
        <a:bodyPr/>
        <a:lstStyle/>
        <a:p>
          <a:endParaRPr lang="en-US"/>
        </a:p>
      </dgm:t>
    </dgm:pt>
    <dgm:pt modelId="{C7C3AAD4-41C4-44E0-9AB6-8C74BD9E5CBE}" type="sibTrans" cxnId="{ECF03B5F-962C-4129-8BEA-985092886E0E}">
      <dgm:prSet/>
      <dgm:spPr/>
      <dgm:t>
        <a:bodyPr/>
        <a:lstStyle/>
        <a:p>
          <a:endParaRPr lang="en-US"/>
        </a:p>
      </dgm:t>
    </dgm:pt>
    <dgm:pt modelId="{50DC5619-17AF-416B-A7CD-D34C6DAE8DC6}" type="pres">
      <dgm:prSet presAssocID="{E0951552-6497-4293-8688-D4654C58D249}" presName="root" presStyleCnt="0">
        <dgm:presLayoutVars>
          <dgm:dir/>
          <dgm:resizeHandles val="exact"/>
        </dgm:presLayoutVars>
      </dgm:prSet>
      <dgm:spPr/>
    </dgm:pt>
    <dgm:pt modelId="{4291B016-C212-45B0-94FE-38B7F2E1A9B1}" type="pres">
      <dgm:prSet presAssocID="{C3CA08A0-AFB2-43EE-8E9E-848817470702}" presName="compNode" presStyleCnt="0"/>
      <dgm:spPr/>
    </dgm:pt>
    <dgm:pt modelId="{0CB7437A-7E9B-4950-827A-D2A29C5885D0}" type="pres">
      <dgm:prSet presAssocID="{C3CA08A0-AFB2-43EE-8E9E-8488174707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69D3EF9E-B250-4D12-9C5F-78AB96FEF290}" type="pres">
      <dgm:prSet presAssocID="{C3CA08A0-AFB2-43EE-8E9E-848817470702}" presName="spaceRect" presStyleCnt="0"/>
      <dgm:spPr/>
    </dgm:pt>
    <dgm:pt modelId="{EE4FEDF7-0952-40B3-B689-9BB74BDBFAE5}" type="pres">
      <dgm:prSet presAssocID="{C3CA08A0-AFB2-43EE-8E9E-848817470702}" presName="textRect" presStyleLbl="revTx" presStyleIdx="0" presStyleCnt="3">
        <dgm:presLayoutVars>
          <dgm:chMax val="1"/>
          <dgm:chPref val="1"/>
        </dgm:presLayoutVars>
      </dgm:prSet>
      <dgm:spPr/>
    </dgm:pt>
    <dgm:pt modelId="{D76CBB81-4D3A-48EC-A72D-4DF6752A670C}" type="pres">
      <dgm:prSet presAssocID="{76FFF796-7057-409D-924A-A22F5181295F}" presName="sibTrans" presStyleCnt="0"/>
      <dgm:spPr/>
    </dgm:pt>
    <dgm:pt modelId="{03BCE1AF-CFA7-4958-B9C9-6B8B334B9DC2}" type="pres">
      <dgm:prSet presAssocID="{B7C9E034-EFC2-4629-B4FF-D655D0BFCA18}" presName="compNode" presStyleCnt="0"/>
      <dgm:spPr/>
    </dgm:pt>
    <dgm:pt modelId="{01936B2A-EAAA-4DED-A1E3-808B4F754CDF}" type="pres">
      <dgm:prSet presAssocID="{B7C9E034-EFC2-4629-B4FF-D655D0BFCA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AD2BC5E6-7475-4C77-85C5-9019A45C70AD}" type="pres">
      <dgm:prSet presAssocID="{B7C9E034-EFC2-4629-B4FF-D655D0BFCA18}" presName="spaceRect" presStyleCnt="0"/>
      <dgm:spPr/>
    </dgm:pt>
    <dgm:pt modelId="{8F05A3A6-B009-48BC-8D4D-7BA691944E4C}" type="pres">
      <dgm:prSet presAssocID="{B7C9E034-EFC2-4629-B4FF-D655D0BFCA18}" presName="textRect" presStyleLbl="revTx" presStyleIdx="1" presStyleCnt="3">
        <dgm:presLayoutVars>
          <dgm:chMax val="1"/>
          <dgm:chPref val="1"/>
        </dgm:presLayoutVars>
      </dgm:prSet>
      <dgm:spPr/>
    </dgm:pt>
    <dgm:pt modelId="{9B8DE1EB-E727-4CD8-98BB-DBB16BEE53C8}" type="pres">
      <dgm:prSet presAssocID="{FC91690B-F856-4FF2-A778-DA0B9DFF1067}" presName="sibTrans" presStyleCnt="0"/>
      <dgm:spPr/>
    </dgm:pt>
    <dgm:pt modelId="{48210C8F-1EA4-44E0-A231-D1D89B8BCC70}" type="pres">
      <dgm:prSet presAssocID="{05C35263-401F-4F8A-AB98-3207D7D0D68A}" presName="compNode" presStyleCnt="0"/>
      <dgm:spPr/>
    </dgm:pt>
    <dgm:pt modelId="{91A523BF-C31E-4A91-A8AD-9EC58912545C}" type="pres">
      <dgm:prSet presAssocID="{05C35263-401F-4F8A-AB98-3207D7D0D6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7FA5380-8B4D-4AF2-8E90-DEC78875EF38}" type="pres">
      <dgm:prSet presAssocID="{05C35263-401F-4F8A-AB98-3207D7D0D68A}" presName="spaceRect" presStyleCnt="0"/>
      <dgm:spPr/>
    </dgm:pt>
    <dgm:pt modelId="{6E6B264E-5F6F-4D18-8E52-1060CEE645E9}" type="pres">
      <dgm:prSet presAssocID="{05C35263-401F-4F8A-AB98-3207D7D0D6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57FB2F-8EC4-4311-B840-A99408CA6D1E}" type="presOf" srcId="{B7C9E034-EFC2-4629-B4FF-D655D0BFCA18}" destId="{8F05A3A6-B009-48BC-8D4D-7BA691944E4C}" srcOrd="0" destOrd="0" presId="urn:microsoft.com/office/officeart/2018/2/layout/IconLabelList"/>
    <dgm:cxn modelId="{ECF03B5F-962C-4129-8BEA-985092886E0E}" srcId="{E0951552-6497-4293-8688-D4654C58D249}" destId="{05C35263-401F-4F8A-AB98-3207D7D0D68A}" srcOrd="2" destOrd="0" parTransId="{370E99EC-CDA2-44E0-9E9B-202DD71ED4A4}" sibTransId="{C7C3AAD4-41C4-44E0-9AB6-8C74BD9E5CBE}"/>
    <dgm:cxn modelId="{A5BDB56C-0E97-46FD-9337-1A58451920B5}" type="presOf" srcId="{05C35263-401F-4F8A-AB98-3207D7D0D68A}" destId="{6E6B264E-5F6F-4D18-8E52-1060CEE645E9}" srcOrd="0" destOrd="0" presId="urn:microsoft.com/office/officeart/2018/2/layout/IconLabelList"/>
    <dgm:cxn modelId="{5540256F-20EF-49A1-B45C-293E88DE4C1B}" srcId="{E0951552-6497-4293-8688-D4654C58D249}" destId="{C3CA08A0-AFB2-43EE-8E9E-848817470702}" srcOrd="0" destOrd="0" parTransId="{40A6E194-FA5E-4AD6-956F-E08BB9654380}" sibTransId="{76FFF796-7057-409D-924A-A22F5181295F}"/>
    <dgm:cxn modelId="{42ADA550-FB0F-48EE-A56B-50D9F1854C36}" type="presOf" srcId="{E0951552-6497-4293-8688-D4654C58D249}" destId="{50DC5619-17AF-416B-A7CD-D34C6DAE8DC6}" srcOrd="0" destOrd="0" presId="urn:microsoft.com/office/officeart/2018/2/layout/IconLabelList"/>
    <dgm:cxn modelId="{32319AAC-6EE5-47FD-A8D2-E46577B0F76C}" type="presOf" srcId="{C3CA08A0-AFB2-43EE-8E9E-848817470702}" destId="{EE4FEDF7-0952-40B3-B689-9BB74BDBFAE5}" srcOrd="0" destOrd="0" presId="urn:microsoft.com/office/officeart/2018/2/layout/IconLabelList"/>
    <dgm:cxn modelId="{29E918F6-2E37-4E82-B43D-B3EC327A3272}" srcId="{E0951552-6497-4293-8688-D4654C58D249}" destId="{B7C9E034-EFC2-4629-B4FF-D655D0BFCA18}" srcOrd="1" destOrd="0" parTransId="{CB40D795-0D85-4CA2-9036-E31EC3D4B95B}" sibTransId="{FC91690B-F856-4FF2-A778-DA0B9DFF1067}"/>
    <dgm:cxn modelId="{3ACCDCB0-A4C1-4DFF-BC01-789B8A173BC0}" type="presParOf" srcId="{50DC5619-17AF-416B-A7CD-D34C6DAE8DC6}" destId="{4291B016-C212-45B0-94FE-38B7F2E1A9B1}" srcOrd="0" destOrd="0" presId="urn:microsoft.com/office/officeart/2018/2/layout/IconLabelList"/>
    <dgm:cxn modelId="{92B6C0BE-71D6-49E2-99AB-E2BBC127A9A6}" type="presParOf" srcId="{4291B016-C212-45B0-94FE-38B7F2E1A9B1}" destId="{0CB7437A-7E9B-4950-827A-D2A29C5885D0}" srcOrd="0" destOrd="0" presId="urn:microsoft.com/office/officeart/2018/2/layout/IconLabelList"/>
    <dgm:cxn modelId="{95ADD381-DE90-44FB-BF48-6E0A8E03FD9E}" type="presParOf" srcId="{4291B016-C212-45B0-94FE-38B7F2E1A9B1}" destId="{69D3EF9E-B250-4D12-9C5F-78AB96FEF290}" srcOrd="1" destOrd="0" presId="urn:microsoft.com/office/officeart/2018/2/layout/IconLabelList"/>
    <dgm:cxn modelId="{B46F4F84-568D-44F1-BA45-2F2AC7454B81}" type="presParOf" srcId="{4291B016-C212-45B0-94FE-38B7F2E1A9B1}" destId="{EE4FEDF7-0952-40B3-B689-9BB74BDBFAE5}" srcOrd="2" destOrd="0" presId="urn:microsoft.com/office/officeart/2018/2/layout/IconLabelList"/>
    <dgm:cxn modelId="{750DED5B-26D6-49A9-A137-0910AD5DA03B}" type="presParOf" srcId="{50DC5619-17AF-416B-A7CD-D34C6DAE8DC6}" destId="{D76CBB81-4D3A-48EC-A72D-4DF6752A670C}" srcOrd="1" destOrd="0" presId="urn:microsoft.com/office/officeart/2018/2/layout/IconLabelList"/>
    <dgm:cxn modelId="{DEC42DF6-2C27-4D60-8401-3F3B4C125D61}" type="presParOf" srcId="{50DC5619-17AF-416B-A7CD-D34C6DAE8DC6}" destId="{03BCE1AF-CFA7-4958-B9C9-6B8B334B9DC2}" srcOrd="2" destOrd="0" presId="urn:microsoft.com/office/officeart/2018/2/layout/IconLabelList"/>
    <dgm:cxn modelId="{2EE10667-312E-4044-B7A6-DA53941F4892}" type="presParOf" srcId="{03BCE1AF-CFA7-4958-B9C9-6B8B334B9DC2}" destId="{01936B2A-EAAA-4DED-A1E3-808B4F754CDF}" srcOrd="0" destOrd="0" presId="urn:microsoft.com/office/officeart/2018/2/layout/IconLabelList"/>
    <dgm:cxn modelId="{D6829E17-D81C-4BD1-A749-BFCE014DA3F3}" type="presParOf" srcId="{03BCE1AF-CFA7-4958-B9C9-6B8B334B9DC2}" destId="{AD2BC5E6-7475-4C77-85C5-9019A45C70AD}" srcOrd="1" destOrd="0" presId="urn:microsoft.com/office/officeart/2018/2/layout/IconLabelList"/>
    <dgm:cxn modelId="{6453B8D7-F19B-430F-9333-16D8432FA582}" type="presParOf" srcId="{03BCE1AF-CFA7-4958-B9C9-6B8B334B9DC2}" destId="{8F05A3A6-B009-48BC-8D4D-7BA691944E4C}" srcOrd="2" destOrd="0" presId="urn:microsoft.com/office/officeart/2018/2/layout/IconLabelList"/>
    <dgm:cxn modelId="{A2354F22-C1BF-4C03-B816-013CD27567E2}" type="presParOf" srcId="{50DC5619-17AF-416B-A7CD-D34C6DAE8DC6}" destId="{9B8DE1EB-E727-4CD8-98BB-DBB16BEE53C8}" srcOrd="3" destOrd="0" presId="urn:microsoft.com/office/officeart/2018/2/layout/IconLabelList"/>
    <dgm:cxn modelId="{9B023BBC-31AC-4EBC-9B5B-7A86052C50B0}" type="presParOf" srcId="{50DC5619-17AF-416B-A7CD-D34C6DAE8DC6}" destId="{48210C8F-1EA4-44E0-A231-D1D89B8BCC70}" srcOrd="4" destOrd="0" presId="urn:microsoft.com/office/officeart/2018/2/layout/IconLabelList"/>
    <dgm:cxn modelId="{BFDAE541-277F-47FC-9B41-49B014750750}" type="presParOf" srcId="{48210C8F-1EA4-44E0-A231-D1D89B8BCC70}" destId="{91A523BF-C31E-4A91-A8AD-9EC58912545C}" srcOrd="0" destOrd="0" presId="urn:microsoft.com/office/officeart/2018/2/layout/IconLabelList"/>
    <dgm:cxn modelId="{E4C12C91-7906-483C-8AC5-40CB457C0A2F}" type="presParOf" srcId="{48210C8F-1EA4-44E0-A231-D1D89B8BCC70}" destId="{07FA5380-8B4D-4AF2-8E90-DEC78875EF38}" srcOrd="1" destOrd="0" presId="urn:microsoft.com/office/officeart/2018/2/layout/IconLabelList"/>
    <dgm:cxn modelId="{26312243-C775-4BF6-8F73-4B43751B53F7}" type="presParOf" srcId="{48210C8F-1EA4-44E0-A231-D1D89B8BCC70}" destId="{6E6B264E-5F6F-4D18-8E52-1060CEE645E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E02271-DBDA-490F-B7AF-986B38E7137E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9C8470-7F65-4C03-A34C-128AAA2EE053}">
      <dgm:prSet/>
      <dgm:spPr/>
      <dgm:t>
        <a:bodyPr/>
        <a:lstStyle/>
        <a:p>
          <a:r>
            <a:rPr lang="en-US"/>
            <a:t>Free use for players </a:t>
          </a:r>
        </a:p>
      </dgm:t>
    </dgm:pt>
    <dgm:pt modelId="{EDE05236-85C5-428C-8B7B-6BD434F92CAF}" type="parTrans" cxnId="{FEF5AF3D-063F-4E3F-8959-D5BCEA59B3D9}">
      <dgm:prSet/>
      <dgm:spPr/>
      <dgm:t>
        <a:bodyPr/>
        <a:lstStyle/>
        <a:p>
          <a:endParaRPr lang="en-US"/>
        </a:p>
      </dgm:t>
    </dgm:pt>
    <dgm:pt modelId="{F2C6D61C-496A-45B3-A0EC-C653C0BB441D}" type="sibTrans" cxnId="{FEF5AF3D-063F-4E3F-8959-D5BCEA59B3D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C3D3115-E984-406C-9395-387CC976DD50}">
      <dgm:prSet/>
      <dgm:spPr/>
      <dgm:t>
        <a:bodyPr/>
        <a:lstStyle/>
        <a:p>
          <a:r>
            <a:rPr lang="en-US"/>
            <a:t>Clubs can promote events and services </a:t>
          </a:r>
        </a:p>
      </dgm:t>
    </dgm:pt>
    <dgm:pt modelId="{F388F341-970D-49A6-8B26-AE22E4E3BC64}" type="parTrans" cxnId="{4D873CA2-6F15-4E06-95FE-ED31FE0A275F}">
      <dgm:prSet/>
      <dgm:spPr/>
      <dgm:t>
        <a:bodyPr/>
        <a:lstStyle/>
        <a:p>
          <a:endParaRPr lang="en-US"/>
        </a:p>
      </dgm:t>
    </dgm:pt>
    <dgm:pt modelId="{B99C72AB-EF6B-4BF7-A19C-CFAB8F01840C}" type="sibTrans" cxnId="{4D873CA2-6F15-4E06-95FE-ED31FE0A275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691C169-E5C7-43F2-B4BD-97ED67467332}">
      <dgm:prSet/>
      <dgm:spPr/>
      <dgm:t>
        <a:bodyPr/>
        <a:lstStyle/>
        <a:p>
          <a:r>
            <a:rPr lang="en-US"/>
            <a:t>Store sells padel gear, accessories </a:t>
          </a:r>
        </a:p>
      </dgm:t>
    </dgm:pt>
    <dgm:pt modelId="{8452B5B8-1E50-4850-8AA6-FA6379176083}" type="parTrans" cxnId="{A288C952-8F0B-4C98-AC17-501B8090D82E}">
      <dgm:prSet/>
      <dgm:spPr/>
      <dgm:t>
        <a:bodyPr/>
        <a:lstStyle/>
        <a:p>
          <a:endParaRPr lang="en-US"/>
        </a:p>
      </dgm:t>
    </dgm:pt>
    <dgm:pt modelId="{A3D99CE2-15AD-4BB1-B4F3-19686AD6AE60}" type="sibTrans" cxnId="{A288C952-8F0B-4C98-AC17-501B8090D82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B00FED7-1D47-4BC9-89B8-BFFE01B4EA22}">
      <dgm:prSet/>
      <dgm:spPr/>
      <dgm:t>
        <a:bodyPr/>
        <a:lstStyle/>
        <a:p>
          <a:r>
            <a:rPr lang="en-US"/>
            <a:t>Potential: Affiliate partnerships, ads, subscriptions</a:t>
          </a:r>
        </a:p>
      </dgm:t>
    </dgm:pt>
    <dgm:pt modelId="{63D21762-A1E6-4189-9FEF-628F49C9ABC0}" type="parTrans" cxnId="{A8AEB31D-AB34-4A0D-A612-71C56E86C0B3}">
      <dgm:prSet/>
      <dgm:spPr/>
      <dgm:t>
        <a:bodyPr/>
        <a:lstStyle/>
        <a:p>
          <a:endParaRPr lang="en-US"/>
        </a:p>
      </dgm:t>
    </dgm:pt>
    <dgm:pt modelId="{07C6B37D-C288-4E7C-A46F-D41F116E2524}" type="sibTrans" cxnId="{A8AEB31D-AB34-4A0D-A612-71C56E86C0B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CD7A3AA4-B430-4C08-919B-E462ECF9E781}" type="pres">
      <dgm:prSet presAssocID="{5EE02271-DBDA-490F-B7AF-986B38E7137E}" presName="Name0" presStyleCnt="0">
        <dgm:presLayoutVars>
          <dgm:animLvl val="lvl"/>
          <dgm:resizeHandles val="exact"/>
        </dgm:presLayoutVars>
      </dgm:prSet>
      <dgm:spPr/>
    </dgm:pt>
    <dgm:pt modelId="{61C22164-2F91-4F85-807E-7A2202CA806E}" type="pres">
      <dgm:prSet presAssocID="{609C8470-7F65-4C03-A34C-128AAA2EE053}" presName="compositeNode" presStyleCnt="0">
        <dgm:presLayoutVars>
          <dgm:bulletEnabled val="1"/>
        </dgm:presLayoutVars>
      </dgm:prSet>
      <dgm:spPr/>
    </dgm:pt>
    <dgm:pt modelId="{EFA55728-BF45-49FC-9415-AD4947E188E0}" type="pres">
      <dgm:prSet presAssocID="{609C8470-7F65-4C03-A34C-128AAA2EE053}" presName="bgRect" presStyleLbl="alignNode1" presStyleIdx="0" presStyleCnt="4"/>
      <dgm:spPr/>
    </dgm:pt>
    <dgm:pt modelId="{A162E1E3-3762-4ED5-A8E4-E81D8A412CD6}" type="pres">
      <dgm:prSet presAssocID="{F2C6D61C-496A-45B3-A0EC-C653C0BB441D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011A6FE-C866-425D-B985-560D177E0010}" type="pres">
      <dgm:prSet presAssocID="{609C8470-7F65-4C03-A34C-128AAA2EE053}" presName="nodeRect" presStyleLbl="alignNode1" presStyleIdx="0" presStyleCnt="4">
        <dgm:presLayoutVars>
          <dgm:bulletEnabled val="1"/>
        </dgm:presLayoutVars>
      </dgm:prSet>
      <dgm:spPr/>
    </dgm:pt>
    <dgm:pt modelId="{42C59F18-F13A-45A3-9F5C-6E9A86644D3E}" type="pres">
      <dgm:prSet presAssocID="{F2C6D61C-496A-45B3-A0EC-C653C0BB441D}" presName="sibTrans" presStyleCnt="0"/>
      <dgm:spPr/>
    </dgm:pt>
    <dgm:pt modelId="{EADED7AE-6B1D-4709-B562-2691BEE85377}" type="pres">
      <dgm:prSet presAssocID="{8C3D3115-E984-406C-9395-387CC976DD50}" presName="compositeNode" presStyleCnt="0">
        <dgm:presLayoutVars>
          <dgm:bulletEnabled val="1"/>
        </dgm:presLayoutVars>
      </dgm:prSet>
      <dgm:spPr/>
    </dgm:pt>
    <dgm:pt modelId="{AEA18887-346E-4A9C-897D-C3CD388870C6}" type="pres">
      <dgm:prSet presAssocID="{8C3D3115-E984-406C-9395-387CC976DD50}" presName="bgRect" presStyleLbl="alignNode1" presStyleIdx="1" presStyleCnt="4"/>
      <dgm:spPr/>
    </dgm:pt>
    <dgm:pt modelId="{6716F76E-B484-42FD-86D0-255EE2E144C6}" type="pres">
      <dgm:prSet presAssocID="{B99C72AB-EF6B-4BF7-A19C-CFAB8F01840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300CB60-9013-4261-9545-7B5D87C9F7EC}" type="pres">
      <dgm:prSet presAssocID="{8C3D3115-E984-406C-9395-387CC976DD50}" presName="nodeRect" presStyleLbl="alignNode1" presStyleIdx="1" presStyleCnt="4">
        <dgm:presLayoutVars>
          <dgm:bulletEnabled val="1"/>
        </dgm:presLayoutVars>
      </dgm:prSet>
      <dgm:spPr/>
    </dgm:pt>
    <dgm:pt modelId="{7DBC7E4E-356B-4787-8CA9-644F75A451AA}" type="pres">
      <dgm:prSet presAssocID="{B99C72AB-EF6B-4BF7-A19C-CFAB8F01840C}" presName="sibTrans" presStyleCnt="0"/>
      <dgm:spPr/>
    </dgm:pt>
    <dgm:pt modelId="{26A181AF-3428-4F35-A4C7-226545FD94D9}" type="pres">
      <dgm:prSet presAssocID="{F691C169-E5C7-43F2-B4BD-97ED67467332}" presName="compositeNode" presStyleCnt="0">
        <dgm:presLayoutVars>
          <dgm:bulletEnabled val="1"/>
        </dgm:presLayoutVars>
      </dgm:prSet>
      <dgm:spPr/>
    </dgm:pt>
    <dgm:pt modelId="{5FE0F028-1918-4C0D-A5E5-6F1F93582224}" type="pres">
      <dgm:prSet presAssocID="{F691C169-E5C7-43F2-B4BD-97ED67467332}" presName="bgRect" presStyleLbl="alignNode1" presStyleIdx="2" presStyleCnt="4"/>
      <dgm:spPr/>
    </dgm:pt>
    <dgm:pt modelId="{5F65CAD2-553E-4EFA-B8E1-3E6B18A4D3A0}" type="pres">
      <dgm:prSet presAssocID="{A3D99CE2-15AD-4BB1-B4F3-19686AD6AE60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2E441E2-8F7C-45F5-AC90-2A140E0DBF23}" type="pres">
      <dgm:prSet presAssocID="{F691C169-E5C7-43F2-B4BD-97ED67467332}" presName="nodeRect" presStyleLbl="alignNode1" presStyleIdx="2" presStyleCnt="4">
        <dgm:presLayoutVars>
          <dgm:bulletEnabled val="1"/>
        </dgm:presLayoutVars>
      </dgm:prSet>
      <dgm:spPr/>
    </dgm:pt>
    <dgm:pt modelId="{D57ACD66-2620-47FE-BA6F-8E6DA8E1C023}" type="pres">
      <dgm:prSet presAssocID="{A3D99CE2-15AD-4BB1-B4F3-19686AD6AE60}" presName="sibTrans" presStyleCnt="0"/>
      <dgm:spPr/>
    </dgm:pt>
    <dgm:pt modelId="{C871148C-1779-4CC9-A7C7-9DE86FE3F8CA}" type="pres">
      <dgm:prSet presAssocID="{2B00FED7-1D47-4BC9-89B8-BFFE01B4EA22}" presName="compositeNode" presStyleCnt="0">
        <dgm:presLayoutVars>
          <dgm:bulletEnabled val="1"/>
        </dgm:presLayoutVars>
      </dgm:prSet>
      <dgm:spPr/>
    </dgm:pt>
    <dgm:pt modelId="{B28B204F-6F2E-408A-8B30-F00EBEE4B041}" type="pres">
      <dgm:prSet presAssocID="{2B00FED7-1D47-4BC9-89B8-BFFE01B4EA22}" presName="bgRect" presStyleLbl="alignNode1" presStyleIdx="3" presStyleCnt="4"/>
      <dgm:spPr/>
    </dgm:pt>
    <dgm:pt modelId="{AF53AD2B-B909-42E9-AF2E-7C2DCFD10513}" type="pres">
      <dgm:prSet presAssocID="{07C6B37D-C288-4E7C-A46F-D41F116E252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58B8DE08-1DD1-40DA-A418-963738FBEF9B}" type="pres">
      <dgm:prSet presAssocID="{2B00FED7-1D47-4BC9-89B8-BFFE01B4EA22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0C14B419-3D82-4EB3-9445-22F91D2189A3}" type="presOf" srcId="{F2C6D61C-496A-45B3-A0EC-C653C0BB441D}" destId="{A162E1E3-3762-4ED5-A8E4-E81D8A412CD6}" srcOrd="0" destOrd="0" presId="urn:microsoft.com/office/officeart/2016/7/layout/LinearBlockProcessNumbered"/>
    <dgm:cxn modelId="{A8AEB31D-AB34-4A0D-A612-71C56E86C0B3}" srcId="{5EE02271-DBDA-490F-B7AF-986B38E7137E}" destId="{2B00FED7-1D47-4BC9-89B8-BFFE01B4EA22}" srcOrd="3" destOrd="0" parTransId="{63D21762-A1E6-4189-9FEF-628F49C9ABC0}" sibTransId="{07C6B37D-C288-4E7C-A46F-D41F116E2524}"/>
    <dgm:cxn modelId="{4BD8651E-133F-4EA5-A874-0B580073088A}" type="presOf" srcId="{5EE02271-DBDA-490F-B7AF-986B38E7137E}" destId="{CD7A3AA4-B430-4C08-919B-E462ECF9E781}" srcOrd="0" destOrd="0" presId="urn:microsoft.com/office/officeart/2016/7/layout/LinearBlockProcessNumbered"/>
    <dgm:cxn modelId="{FEF5AF3D-063F-4E3F-8959-D5BCEA59B3D9}" srcId="{5EE02271-DBDA-490F-B7AF-986B38E7137E}" destId="{609C8470-7F65-4C03-A34C-128AAA2EE053}" srcOrd="0" destOrd="0" parTransId="{EDE05236-85C5-428C-8B7B-6BD434F92CAF}" sibTransId="{F2C6D61C-496A-45B3-A0EC-C653C0BB441D}"/>
    <dgm:cxn modelId="{A288C952-8F0B-4C98-AC17-501B8090D82E}" srcId="{5EE02271-DBDA-490F-B7AF-986B38E7137E}" destId="{F691C169-E5C7-43F2-B4BD-97ED67467332}" srcOrd="2" destOrd="0" parTransId="{8452B5B8-1E50-4850-8AA6-FA6379176083}" sibTransId="{A3D99CE2-15AD-4BB1-B4F3-19686AD6AE60}"/>
    <dgm:cxn modelId="{04631B91-8EF7-4619-9973-CABC63B9D287}" type="presOf" srcId="{B99C72AB-EF6B-4BF7-A19C-CFAB8F01840C}" destId="{6716F76E-B484-42FD-86D0-255EE2E144C6}" srcOrd="0" destOrd="0" presId="urn:microsoft.com/office/officeart/2016/7/layout/LinearBlockProcessNumbered"/>
    <dgm:cxn modelId="{5640AC97-8922-4A5D-96AE-E64E96F7DDCC}" type="presOf" srcId="{2B00FED7-1D47-4BC9-89B8-BFFE01B4EA22}" destId="{B28B204F-6F2E-408A-8B30-F00EBEE4B041}" srcOrd="0" destOrd="0" presId="urn:microsoft.com/office/officeart/2016/7/layout/LinearBlockProcessNumbered"/>
    <dgm:cxn modelId="{CCE505A1-00C0-4798-904D-5094135D0AED}" type="presOf" srcId="{8C3D3115-E984-406C-9395-387CC976DD50}" destId="{AEA18887-346E-4A9C-897D-C3CD388870C6}" srcOrd="0" destOrd="0" presId="urn:microsoft.com/office/officeart/2016/7/layout/LinearBlockProcessNumbered"/>
    <dgm:cxn modelId="{4D873CA2-6F15-4E06-95FE-ED31FE0A275F}" srcId="{5EE02271-DBDA-490F-B7AF-986B38E7137E}" destId="{8C3D3115-E984-406C-9395-387CC976DD50}" srcOrd="1" destOrd="0" parTransId="{F388F341-970D-49A6-8B26-AE22E4E3BC64}" sibTransId="{B99C72AB-EF6B-4BF7-A19C-CFAB8F01840C}"/>
    <dgm:cxn modelId="{9CF484A4-26EE-4D7F-8834-8EA7183339AE}" type="presOf" srcId="{8C3D3115-E984-406C-9395-387CC976DD50}" destId="{A300CB60-9013-4261-9545-7B5D87C9F7EC}" srcOrd="1" destOrd="0" presId="urn:microsoft.com/office/officeart/2016/7/layout/LinearBlockProcessNumbered"/>
    <dgm:cxn modelId="{7F3E49B6-7F1E-4982-B850-0B2A2DB3759A}" type="presOf" srcId="{2B00FED7-1D47-4BC9-89B8-BFFE01B4EA22}" destId="{58B8DE08-1DD1-40DA-A418-963738FBEF9B}" srcOrd="1" destOrd="0" presId="urn:microsoft.com/office/officeart/2016/7/layout/LinearBlockProcessNumbered"/>
    <dgm:cxn modelId="{07D1E5BB-5C70-445C-9755-FA3AF1F12FC3}" type="presOf" srcId="{F691C169-E5C7-43F2-B4BD-97ED67467332}" destId="{E2E441E2-8F7C-45F5-AC90-2A140E0DBF23}" srcOrd="1" destOrd="0" presId="urn:microsoft.com/office/officeart/2016/7/layout/LinearBlockProcessNumbered"/>
    <dgm:cxn modelId="{83C532BC-008D-4464-8C12-27AD60229D1D}" type="presOf" srcId="{609C8470-7F65-4C03-A34C-128AAA2EE053}" destId="{EFA55728-BF45-49FC-9415-AD4947E188E0}" srcOrd="0" destOrd="0" presId="urn:microsoft.com/office/officeart/2016/7/layout/LinearBlockProcessNumbered"/>
    <dgm:cxn modelId="{2FAA7BCF-4F18-419E-B324-51B3B23B102E}" type="presOf" srcId="{609C8470-7F65-4C03-A34C-128AAA2EE053}" destId="{0011A6FE-C866-425D-B985-560D177E0010}" srcOrd="1" destOrd="0" presId="urn:microsoft.com/office/officeart/2016/7/layout/LinearBlockProcessNumbered"/>
    <dgm:cxn modelId="{5ABE6CE0-FB13-46DC-852E-47DFD879C79A}" type="presOf" srcId="{A3D99CE2-15AD-4BB1-B4F3-19686AD6AE60}" destId="{5F65CAD2-553E-4EFA-B8E1-3E6B18A4D3A0}" srcOrd="0" destOrd="0" presId="urn:microsoft.com/office/officeart/2016/7/layout/LinearBlockProcessNumbered"/>
    <dgm:cxn modelId="{8ED45AE6-723B-4E5E-8792-F80D8B254297}" type="presOf" srcId="{F691C169-E5C7-43F2-B4BD-97ED67467332}" destId="{5FE0F028-1918-4C0D-A5E5-6F1F93582224}" srcOrd="0" destOrd="0" presId="urn:microsoft.com/office/officeart/2016/7/layout/LinearBlockProcessNumbered"/>
    <dgm:cxn modelId="{01C2E7F0-020C-44D9-9EAC-F8F3C2239366}" type="presOf" srcId="{07C6B37D-C288-4E7C-A46F-D41F116E2524}" destId="{AF53AD2B-B909-42E9-AF2E-7C2DCFD10513}" srcOrd="0" destOrd="0" presId="urn:microsoft.com/office/officeart/2016/7/layout/LinearBlockProcessNumbered"/>
    <dgm:cxn modelId="{9CDCE898-8B77-48F7-A257-3847839E1089}" type="presParOf" srcId="{CD7A3AA4-B430-4C08-919B-E462ECF9E781}" destId="{61C22164-2F91-4F85-807E-7A2202CA806E}" srcOrd="0" destOrd="0" presId="urn:microsoft.com/office/officeart/2016/7/layout/LinearBlockProcessNumbered"/>
    <dgm:cxn modelId="{FB72992E-4AE2-4FA8-8B3C-B3EC9E00FDD5}" type="presParOf" srcId="{61C22164-2F91-4F85-807E-7A2202CA806E}" destId="{EFA55728-BF45-49FC-9415-AD4947E188E0}" srcOrd="0" destOrd="0" presId="urn:microsoft.com/office/officeart/2016/7/layout/LinearBlockProcessNumbered"/>
    <dgm:cxn modelId="{03082AC4-4180-4045-8C53-B7C5C2296043}" type="presParOf" srcId="{61C22164-2F91-4F85-807E-7A2202CA806E}" destId="{A162E1E3-3762-4ED5-A8E4-E81D8A412CD6}" srcOrd="1" destOrd="0" presId="urn:microsoft.com/office/officeart/2016/7/layout/LinearBlockProcessNumbered"/>
    <dgm:cxn modelId="{4E8BFCAF-A8F4-4A62-9014-75B61AD3BD14}" type="presParOf" srcId="{61C22164-2F91-4F85-807E-7A2202CA806E}" destId="{0011A6FE-C866-425D-B985-560D177E0010}" srcOrd="2" destOrd="0" presId="urn:microsoft.com/office/officeart/2016/7/layout/LinearBlockProcessNumbered"/>
    <dgm:cxn modelId="{CE6D6C5B-9E64-4E8B-AC1B-776C86E49F10}" type="presParOf" srcId="{CD7A3AA4-B430-4C08-919B-E462ECF9E781}" destId="{42C59F18-F13A-45A3-9F5C-6E9A86644D3E}" srcOrd="1" destOrd="0" presId="urn:microsoft.com/office/officeart/2016/7/layout/LinearBlockProcessNumbered"/>
    <dgm:cxn modelId="{3F80DDED-3AA1-43EA-A3A9-9183FD9BA4B9}" type="presParOf" srcId="{CD7A3AA4-B430-4C08-919B-E462ECF9E781}" destId="{EADED7AE-6B1D-4709-B562-2691BEE85377}" srcOrd="2" destOrd="0" presId="urn:microsoft.com/office/officeart/2016/7/layout/LinearBlockProcessNumbered"/>
    <dgm:cxn modelId="{C6BA0542-9190-4C8B-9B8D-5256EDFFD2F1}" type="presParOf" srcId="{EADED7AE-6B1D-4709-B562-2691BEE85377}" destId="{AEA18887-346E-4A9C-897D-C3CD388870C6}" srcOrd="0" destOrd="0" presId="urn:microsoft.com/office/officeart/2016/7/layout/LinearBlockProcessNumbered"/>
    <dgm:cxn modelId="{20069E35-38F4-4923-8511-45E8F8AE7167}" type="presParOf" srcId="{EADED7AE-6B1D-4709-B562-2691BEE85377}" destId="{6716F76E-B484-42FD-86D0-255EE2E144C6}" srcOrd="1" destOrd="0" presId="urn:microsoft.com/office/officeart/2016/7/layout/LinearBlockProcessNumbered"/>
    <dgm:cxn modelId="{EA8E3180-C566-4255-A088-D366BD8E9E8E}" type="presParOf" srcId="{EADED7AE-6B1D-4709-B562-2691BEE85377}" destId="{A300CB60-9013-4261-9545-7B5D87C9F7EC}" srcOrd="2" destOrd="0" presId="urn:microsoft.com/office/officeart/2016/7/layout/LinearBlockProcessNumbered"/>
    <dgm:cxn modelId="{F0E8379E-1334-4592-A620-57A122EBD4B5}" type="presParOf" srcId="{CD7A3AA4-B430-4C08-919B-E462ECF9E781}" destId="{7DBC7E4E-356B-4787-8CA9-644F75A451AA}" srcOrd="3" destOrd="0" presId="urn:microsoft.com/office/officeart/2016/7/layout/LinearBlockProcessNumbered"/>
    <dgm:cxn modelId="{E79AE54F-6B61-4868-AF1D-AEB6A45441AC}" type="presParOf" srcId="{CD7A3AA4-B430-4C08-919B-E462ECF9E781}" destId="{26A181AF-3428-4F35-A4C7-226545FD94D9}" srcOrd="4" destOrd="0" presId="urn:microsoft.com/office/officeart/2016/7/layout/LinearBlockProcessNumbered"/>
    <dgm:cxn modelId="{B3389944-7597-436C-B542-E6A85B8127F4}" type="presParOf" srcId="{26A181AF-3428-4F35-A4C7-226545FD94D9}" destId="{5FE0F028-1918-4C0D-A5E5-6F1F93582224}" srcOrd="0" destOrd="0" presId="urn:microsoft.com/office/officeart/2016/7/layout/LinearBlockProcessNumbered"/>
    <dgm:cxn modelId="{B7B046FF-95B4-42FA-9845-C229FFA51A11}" type="presParOf" srcId="{26A181AF-3428-4F35-A4C7-226545FD94D9}" destId="{5F65CAD2-553E-4EFA-B8E1-3E6B18A4D3A0}" srcOrd="1" destOrd="0" presId="urn:microsoft.com/office/officeart/2016/7/layout/LinearBlockProcessNumbered"/>
    <dgm:cxn modelId="{1CFE9D72-7DED-420D-8678-C0DD3F630697}" type="presParOf" srcId="{26A181AF-3428-4F35-A4C7-226545FD94D9}" destId="{E2E441E2-8F7C-45F5-AC90-2A140E0DBF23}" srcOrd="2" destOrd="0" presId="urn:microsoft.com/office/officeart/2016/7/layout/LinearBlockProcessNumbered"/>
    <dgm:cxn modelId="{C1B78198-52C2-4228-9CAB-6ADF4B88E206}" type="presParOf" srcId="{CD7A3AA4-B430-4C08-919B-E462ECF9E781}" destId="{D57ACD66-2620-47FE-BA6F-8E6DA8E1C023}" srcOrd="5" destOrd="0" presId="urn:microsoft.com/office/officeart/2016/7/layout/LinearBlockProcessNumbered"/>
    <dgm:cxn modelId="{481183F8-6077-4227-8D62-71F7928268C2}" type="presParOf" srcId="{CD7A3AA4-B430-4C08-919B-E462ECF9E781}" destId="{C871148C-1779-4CC9-A7C7-9DE86FE3F8CA}" srcOrd="6" destOrd="0" presId="urn:microsoft.com/office/officeart/2016/7/layout/LinearBlockProcessNumbered"/>
    <dgm:cxn modelId="{58D5EAC9-C55A-4846-ACEA-B0C347A775E7}" type="presParOf" srcId="{C871148C-1779-4CC9-A7C7-9DE86FE3F8CA}" destId="{B28B204F-6F2E-408A-8B30-F00EBEE4B041}" srcOrd="0" destOrd="0" presId="urn:microsoft.com/office/officeart/2016/7/layout/LinearBlockProcessNumbered"/>
    <dgm:cxn modelId="{CDC2B621-9C9A-44B8-B342-A2D5E78D6C79}" type="presParOf" srcId="{C871148C-1779-4CC9-A7C7-9DE86FE3F8CA}" destId="{AF53AD2B-B909-42E9-AF2E-7C2DCFD10513}" srcOrd="1" destOrd="0" presId="urn:microsoft.com/office/officeart/2016/7/layout/LinearBlockProcessNumbered"/>
    <dgm:cxn modelId="{5E5CA822-66FC-4DBF-80E4-62D6E9DD80FA}" type="presParOf" srcId="{C871148C-1779-4CC9-A7C7-9DE86FE3F8CA}" destId="{58B8DE08-1DD1-40DA-A418-963738FBEF9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DC9619-1392-466B-A73E-5C4D4673924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DFDD88C-EEF2-4201-B2C9-D5F396DEEDB0}">
      <dgm:prSet/>
      <dgm:spPr/>
      <dgm:t>
        <a:bodyPr/>
        <a:lstStyle/>
        <a:p>
          <a:pPr>
            <a:defRPr cap="all"/>
          </a:pPr>
          <a:r>
            <a:rPr lang="en-US"/>
            <a:t>Paddly proves niche platforms can solve real problems</a:t>
          </a:r>
        </a:p>
      </dgm:t>
    </dgm:pt>
    <dgm:pt modelId="{DB4E182C-4531-44E0-97BB-D71EE410FEE6}" type="parTrans" cxnId="{27AC0EB3-97DD-4E1F-B0CE-1E0325636D7D}">
      <dgm:prSet/>
      <dgm:spPr/>
      <dgm:t>
        <a:bodyPr/>
        <a:lstStyle/>
        <a:p>
          <a:endParaRPr lang="en-US"/>
        </a:p>
      </dgm:t>
    </dgm:pt>
    <dgm:pt modelId="{44FDB55F-DE4E-49D0-8469-10F69D5B76A2}" type="sibTrans" cxnId="{27AC0EB3-97DD-4E1F-B0CE-1E0325636D7D}">
      <dgm:prSet/>
      <dgm:spPr/>
      <dgm:t>
        <a:bodyPr/>
        <a:lstStyle/>
        <a:p>
          <a:endParaRPr lang="en-US"/>
        </a:p>
      </dgm:t>
    </dgm:pt>
    <dgm:pt modelId="{40A02142-14C2-4749-A870-1F406DBCC271}">
      <dgm:prSet/>
      <dgm:spPr/>
      <dgm:t>
        <a:bodyPr/>
        <a:lstStyle/>
        <a:p>
          <a:pPr>
            <a:defRPr cap="all"/>
          </a:pPr>
          <a:r>
            <a:rPr lang="en-US"/>
            <a:t>Ready to evolve from prototype to MVP</a:t>
          </a:r>
        </a:p>
      </dgm:t>
    </dgm:pt>
    <dgm:pt modelId="{475C43A4-FEDF-4889-93E2-DBDAF205D6AB}" type="parTrans" cxnId="{F2E3D75A-F6A8-46CD-AC32-13F16687AD58}">
      <dgm:prSet/>
      <dgm:spPr/>
      <dgm:t>
        <a:bodyPr/>
        <a:lstStyle/>
        <a:p>
          <a:endParaRPr lang="en-US"/>
        </a:p>
      </dgm:t>
    </dgm:pt>
    <dgm:pt modelId="{916CAD31-C576-4740-AC86-A8624B095F5C}" type="sibTrans" cxnId="{F2E3D75A-F6A8-46CD-AC32-13F16687AD58}">
      <dgm:prSet/>
      <dgm:spPr/>
      <dgm:t>
        <a:bodyPr/>
        <a:lstStyle/>
        <a:p>
          <a:endParaRPr lang="en-US"/>
        </a:p>
      </dgm:t>
    </dgm:pt>
    <dgm:pt modelId="{49DD5E4D-A788-47C5-81B4-C871F53E12BE}" type="pres">
      <dgm:prSet presAssocID="{04DC9619-1392-466B-A73E-5C4D46739245}" presName="root" presStyleCnt="0">
        <dgm:presLayoutVars>
          <dgm:dir/>
          <dgm:resizeHandles val="exact"/>
        </dgm:presLayoutVars>
      </dgm:prSet>
      <dgm:spPr/>
    </dgm:pt>
    <dgm:pt modelId="{E93F2AA4-D9EC-4888-A841-9D68BCEE5B3C}" type="pres">
      <dgm:prSet presAssocID="{2DFDD88C-EEF2-4201-B2C9-D5F396DEEDB0}" presName="compNode" presStyleCnt="0"/>
      <dgm:spPr/>
    </dgm:pt>
    <dgm:pt modelId="{2188D4E8-CE12-48EB-B562-D1BF0CEF9EFC}" type="pres">
      <dgm:prSet presAssocID="{2DFDD88C-EEF2-4201-B2C9-D5F396DEEDB0}" presName="iconBgRect" presStyleLbl="bgShp" presStyleIdx="0" presStyleCnt="2"/>
      <dgm:spPr/>
    </dgm:pt>
    <dgm:pt modelId="{74C45F0B-A00B-43EC-A0BD-7D32DEB28B40}" type="pres">
      <dgm:prSet presAssocID="{2DFDD88C-EEF2-4201-B2C9-D5F396DEED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65C3ECA9-F228-4978-9B07-162940F9FF76}" type="pres">
      <dgm:prSet presAssocID="{2DFDD88C-EEF2-4201-B2C9-D5F396DEEDB0}" presName="spaceRect" presStyleCnt="0"/>
      <dgm:spPr/>
    </dgm:pt>
    <dgm:pt modelId="{40687D00-2193-4FD8-8DEC-95FD63714FAA}" type="pres">
      <dgm:prSet presAssocID="{2DFDD88C-EEF2-4201-B2C9-D5F396DEEDB0}" presName="textRect" presStyleLbl="revTx" presStyleIdx="0" presStyleCnt="2">
        <dgm:presLayoutVars>
          <dgm:chMax val="1"/>
          <dgm:chPref val="1"/>
        </dgm:presLayoutVars>
      </dgm:prSet>
      <dgm:spPr/>
    </dgm:pt>
    <dgm:pt modelId="{C9855674-E6B2-449B-AA43-A7456D5090B2}" type="pres">
      <dgm:prSet presAssocID="{44FDB55F-DE4E-49D0-8469-10F69D5B76A2}" presName="sibTrans" presStyleCnt="0"/>
      <dgm:spPr/>
    </dgm:pt>
    <dgm:pt modelId="{5C30B770-61DF-483D-913B-0B929FB8EC6C}" type="pres">
      <dgm:prSet presAssocID="{40A02142-14C2-4749-A870-1F406DBCC271}" presName="compNode" presStyleCnt="0"/>
      <dgm:spPr/>
    </dgm:pt>
    <dgm:pt modelId="{89373C2D-4E26-4CCE-9EDC-4CCDAAB2E5CF}" type="pres">
      <dgm:prSet presAssocID="{40A02142-14C2-4749-A870-1F406DBCC271}" presName="iconBgRect" presStyleLbl="bgShp" presStyleIdx="1" presStyleCnt="2"/>
      <dgm:spPr/>
    </dgm:pt>
    <dgm:pt modelId="{C4AD60CB-3739-4312-813D-E037E9D47878}" type="pres">
      <dgm:prSet presAssocID="{40A02142-14C2-4749-A870-1F406DBCC27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F46545-3174-4910-BF4E-1A7983611317}" type="pres">
      <dgm:prSet presAssocID="{40A02142-14C2-4749-A870-1F406DBCC271}" presName="spaceRect" presStyleCnt="0"/>
      <dgm:spPr/>
    </dgm:pt>
    <dgm:pt modelId="{F6629DE8-61D4-488E-8118-BBECDB0CD8EE}" type="pres">
      <dgm:prSet presAssocID="{40A02142-14C2-4749-A870-1F406DBCC27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06C2D2A-A7B7-49FD-8A4D-C1A20D4F16C5}" type="presOf" srcId="{04DC9619-1392-466B-A73E-5C4D46739245}" destId="{49DD5E4D-A788-47C5-81B4-C871F53E12BE}" srcOrd="0" destOrd="0" presId="urn:microsoft.com/office/officeart/2018/5/layout/IconCircleLabelList"/>
    <dgm:cxn modelId="{F2E3D75A-F6A8-46CD-AC32-13F16687AD58}" srcId="{04DC9619-1392-466B-A73E-5C4D46739245}" destId="{40A02142-14C2-4749-A870-1F406DBCC271}" srcOrd="1" destOrd="0" parTransId="{475C43A4-FEDF-4889-93E2-DBDAF205D6AB}" sibTransId="{916CAD31-C576-4740-AC86-A8624B095F5C}"/>
    <dgm:cxn modelId="{27AC0EB3-97DD-4E1F-B0CE-1E0325636D7D}" srcId="{04DC9619-1392-466B-A73E-5C4D46739245}" destId="{2DFDD88C-EEF2-4201-B2C9-D5F396DEEDB0}" srcOrd="0" destOrd="0" parTransId="{DB4E182C-4531-44E0-97BB-D71EE410FEE6}" sibTransId="{44FDB55F-DE4E-49D0-8469-10F69D5B76A2}"/>
    <dgm:cxn modelId="{675D1EB8-85A7-4AA5-8871-8BF3735B5853}" type="presOf" srcId="{40A02142-14C2-4749-A870-1F406DBCC271}" destId="{F6629DE8-61D4-488E-8118-BBECDB0CD8EE}" srcOrd="0" destOrd="0" presId="urn:microsoft.com/office/officeart/2018/5/layout/IconCircleLabelList"/>
    <dgm:cxn modelId="{741307CB-EEDF-434F-B215-EA00133E6B84}" type="presOf" srcId="{2DFDD88C-EEF2-4201-B2C9-D5F396DEEDB0}" destId="{40687D00-2193-4FD8-8DEC-95FD63714FAA}" srcOrd="0" destOrd="0" presId="urn:microsoft.com/office/officeart/2018/5/layout/IconCircleLabelList"/>
    <dgm:cxn modelId="{1CCDF3BD-4F34-4C41-901C-1A85D04961BA}" type="presParOf" srcId="{49DD5E4D-A788-47C5-81B4-C871F53E12BE}" destId="{E93F2AA4-D9EC-4888-A841-9D68BCEE5B3C}" srcOrd="0" destOrd="0" presId="urn:microsoft.com/office/officeart/2018/5/layout/IconCircleLabelList"/>
    <dgm:cxn modelId="{C4093FE4-DDFA-475E-AEA8-0BC0AAC13233}" type="presParOf" srcId="{E93F2AA4-D9EC-4888-A841-9D68BCEE5B3C}" destId="{2188D4E8-CE12-48EB-B562-D1BF0CEF9EFC}" srcOrd="0" destOrd="0" presId="urn:microsoft.com/office/officeart/2018/5/layout/IconCircleLabelList"/>
    <dgm:cxn modelId="{9F3FEB70-D67A-43C0-AC4D-9151E74C3138}" type="presParOf" srcId="{E93F2AA4-D9EC-4888-A841-9D68BCEE5B3C}" destId="{74C45F0B-A00B-43EC-A0BD-7D32DEB28B40}" srcOrd="1" destOrd="0" presId="urn:microsoft.com/office/officeart/2018/5/layout/IconCircleLabelList"/>
    <dgm:cxn modelId="{2EEB6294-482D-45EE-B6C3-099CBE90DD6B}" type="presParOf" srcId="{E93F2AA4-D9EC-4888-A841-9D68BCEE5B3C}" destId="{65C3ECA9-F228-4978-9B07-162940F9FF76}" srcOrd="2" destOrd="0" presId="urn:microsoft.com/office/officeart/2018/5/layout/IconCircleLabelList"/>
    <dgm:cxn modelId="{38860BFC-7B25-424F-9B23-439BFC27B73E}" type="presParOf" srcId="{E93F2AA4-D9EC-4888-A841-9D68BCEE5B3C}" destId="{40687D00-2193-4FD8-8DEC-95FD63714FAA}" srcOrd="3" destOrd="0" presId="urn:microsoft.com/office/officeart/2018/5/layout/IconCircleLabelList"/>
    <dgm:cxn modelId="{E6A60EE7-99B5-418B-A667-BCC84AF44FBC}" type="presParOf" srcId="{49DD5E4D-A788-47C5-81B4-C871F53E12BE}" destId="{C9855674-E6B2-449B-AA43-A7456D5090B2}" srcOrd="1" destOrd="0" presId="urn:microsoft.com/office/officeart/2018/5/layout/IconCircleLabelList"/>
    <dgm:cxn modelId="{93531364-08DD-4155-B64F-7B59F0E47721}" type="presParOf" srcId="{49DD5E4D-A788-47C5-81B4-C871F53E12BE}" destId="{5C30B770-61DF-483D-913B-0B929FB8EC6C}" srcOrd="2" destOrd="0" presId="urn:microsoft.com/office/officeart/2018/5/layout/IconCircleLabelList"/>
    <dgm:cxn modelId="{D51B3135-9ECC-4E1C-A41E-70935E5CE95D}" type="presParOf" srcId="{5C30B770-61DF-483D-913B-0B929FB8EC6C}" destId="{89373C2D-4E26-4CCE-9EDC-4CCDAAB2E5CF}" srcOrd="0" destOrd="0" presId="urn:microsoft.com/office/officeart/2018/5/layout/IconCircleLabelList"/>
    <dgm:cxn modelId="{4FBA4162-94BE-4B61-9F6D-9AEE87769889}" type="presParOf" srcId="{5C30B770-61DF-483D-913B-0B929FB8EC6C}" destId="{C4AD60CB-3739-4312-813D-E037E9D47878}" srcOrd="1" destOrd="0" presId="urn:microsoft.com/office/officeart/2018/5/layout/IconCircleLabelList"/>
    <dgm:cxn modelId="{26B4AEB5-4CFE-4677-90F7-553579AFB24A}" type="presParOf" srcId="{5C30B770-61DF-483D-913B-0B929FB8EC6C}" destId="{38F46545-3174-4910-BF4E-1A7983611317}" srcOrd="2" destOrd="0" presId="urn:microsoft.com/office/officeart/2018/5/layout/IconCircleLabelList"/>
    <dgm:cxn modelId="{FAA649CE-D99C-4D35-9946-3CA37EEB78D3}" type="presParOf" srcId="{5C30B770-61DF-483D-913B-0B929FB8EC6C}" destId="{F6629DE8-61D4-488E-8118-BBECDB0CD8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0E38-8A8F-41A8-9309-1B8A96A3A0EC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4500C-B5E3-4C13-8CEA-EEF6F3A9E10C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niche platform for the Padel Community </a:t>
          </a:r>
        </a:p>
      </dsp:txBody>
      <dsp:txXfrm>
        <a:off x="417971" y="2644140"/>
        <a:ext cx="2889450" cy="720000"/>
      </dsp:txXfrm>
    </dsp:sp>
    <dsp:sp modelId="{9613574D-71FD-43BD-994B-33D0323ECA0F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BD255-BF68-4FA1-B10A-B5A54160FF06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Combines booking, matchmaking and eCommerce</a:t>
          </a:r>
        </a:p>
      </dsp:txBody>
      <dsp:txXfrm>
        <a:off x="3813075" y="2644140"/>
        <a:ext cx="2889450" cy="720000"/>
      </dsp:txXfrm>
    </dsp:sp>
    <dsp:sp modelId="{CAF234FA-803C-4F88-8987-75769B4ACB5B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E6C19-3A1F-4586-9DD4-ADC0FFB5B651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Solves the lack of padel-focused digital hubs</a:t>
          </a:r>
        </a:p>
      </dsp:txBody>
      <dsp:txXfrm>
        <a:off x="7208178" y="2644140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452C2-F314-4F8B-A7E0-C6F71AAEE373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9CE36-403D-4D6A-BF50-8EB1AC17377B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799C5-A59A-4CA6-882B-2CC8C0459BC8}">
      <dsp:nvSpPr>
        <dsp:cNvPr id="0" name=""/>
        <dsp:cNvSpPr/>
      </dsp:nvSpPr>
      <dsp:spPr>
        <a:xfrm>
          <a:off x="1819120" y="673"/>
          <a:ext cx="2863900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Players </a:t>
          </a:r>
        </a:p>
      </dsp:txBody>
      <dsp:txXfrm>
        <a:off x="1819120" y="673"/>
        <a:ext cx="2863900" cy="1574995"/>
      </dsp:txXfrm>
    </dsp:sp>
    <dsp:sp modelId="{2EE5F354-A3FA-4C76-966E-CE2B917A8F28}">
      <dsp:nvSpPr>
        <dsp:cNvPr id="0" name=""/>
        <dsp:cNvSpPr/>
      </dsp:nvSpPr>
      <dsp:spPr>
        <a:xfrm>
          <a:off x="4683021" y="673"/>
          <a:ext cx="1681202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Ages 18 – 28 seeking courts, teammates or competition</a:t>
          </a:r>
        </a:p>
      </dsp:txBody>
      <dsp:txXfrm>
        <a:off x="4683021" y="673"/>
        <a:ext cx="1681202" cy="1574995"/>
      </dsp:txXfrm>
    </dsp:sp>
    <dsp:sp modelId="{717C0375-569E-4674-9C5A-EC15B91A54DE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DA9AB-A059-4729-BFE0-BBD0A6DD43DB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F481-7945-4051-9C12-C5B972AFB984}">
      <dsp:nvSpPr>
        <dsp:cNvPr id="0" name=""/>
        <dsp:cNvSpPr/>
      </dsp:nvSpPr>
      <dsp:spPr>
        <a:xfrm>
          <a:off x="1819120" y="1969418"/>
          <a:ext cx="2863900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Clubs/Coaches </a:t>
          </a:r>
        </a:p>
      </dsp:txBody>
      <dsp:txXfrm>
        <a:off x="1819120" y="1969418"/>
        <a:ext cx="2863900" cy="1574995"/>
      </dsp:txXfrm>
    </dsp:sp>
    <dsp:sp modelId="{EB31A613-ACCD-4EBF-81F5-483F693495B3}">
      <dsp:nvSpPr>
        <dsp:cNvPr id="0" name=""/>
        <dsp:cNvSpPr/>
      </dsp:nvSpPr>
      <dsp:spPr>
        <a:xfrm>
          <a:off x="4683021" y="1969418"/>
          <a:ext cx="1681202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Promoting services or selling products </a:t>
          </a:r>
        </a:p>
      </dsp:txBody>
      <dsp:txXfrm>
        <a:off x="4683021" y="1969418"/>
        <a:ext cx="1681202" cy="1574995"/>
      </dsp:txXfrm>
    </dsp:sp>
    <dsp:sp modelId="{2F8D6CA3-BCCE-4563-85B8-7EF5F2614297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C4E54-9B19-4084-ABB0-A3167403BAEC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E9D86-FDEA-4CC4-A856-B0D5D166772E}">
      <dsp:nvSpPr>
        <dsp:cNvPr id="0" name=""/>
        <dsp:cNvSpPr/>
      </dsp:nvSpPr>
      <dsp:spPr>
        <a:xfrm>
          <a:off x="1819120" y="3938162"/>
          <a:ext cx="2863900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Fans </a:t>
          </a:r>
        </a:p>
      </dsp:txBody>
      <dsp:txXfrm>
        <a:off x="1819120" y="3938162"/>
        <a:ext cx="2863900" cy="1574995"/>
      </dsp:txXfrm>
    </dsp:sp>
    <dsp:sp modelId="{BA1FB4D0-8982-4BD2-99BA-E78CD79D0DEB}">
      <dsp:nvSpPr>
        <dsp:cNvPr id="0" name=""/>
        <dsp:cNvSpPr/>
      </dsp:nvSpPr>
      <dsp:spPr>
        <a:xfrm>
          <a:off x="4683021" y="3938162"/>
          <a:ext cx="1681202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Engaging with leaderboards/stats and gear</a:t>
          </a:r>
        </a:p>
      </dsp:txBody>
      <dsp:txXfrm>
        <a:off x="4683021" y="3938162"/>
        <a:ext cx="1681202" cy="157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3399-9B84-492A-9767-F7ED60116D39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A4702-E71F-428C-8A5E-12CA356D7065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Anna finds &amp; books court easily </a:t>
          </a:r>
        </a:p>
      </dsp:txBody>
      <dsp:txXfrm>
        <a:off x="398656" y="1088253"/>
        <a:ext cx="2959127" cy="1837317"/>
      </dsp:txXfrm>
    </dsp:sp>
    <dsp:sp modelId="{4761A336-75E9-4B76-967F-56379C3657C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7A3DB-BABB-4918-AB97-2ED8C1EF5E1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Mark uses matchmaking feature to find a teammate </a:t>
          </a:r>
        </a:p>
      </dsp:txBody>
      <dsp:txXfrm>
        <a:off x="4155097" y="1088253"/>
        <a:ext cx="2959127" cy="1837317"/>
      </dsp:txXfrm>
    </dsp:sp>
    <dsp:sp modelId="{7457EB0A-4475-4091-9B61-CFE7C8E61C57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6CA02-3F73-450E-8D19-7EBD3223A31F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Sara checks the leaderboards and buys padel gear to score higher</a:t>
          </a:r>
        </a:p>
      </dsp:txBody>
      <dsp:txXfrm>
        <a:off x="7911539" y="1088253"/>
        <a:ext cx="2959127" cy="18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579D-814B-444D-AF38-BAA911EF3665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50D70B-F055-41B3-9590-01EFDF5F189D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Built with WordPress + WooCommerce </a:t>
          </a:r>
        </a:p>
      </dsp:txBody>
      <dsp:txXfrm>
        <a:off x="1228411" y="621955"/>
        <a:ext cx="1919362" cy="1919362"/>
      </dsp:txXfrm>
    </dsp:sp>
    <dsp:sp modelId="{DA687CF5-1384-4D67-A74E-3C6EC7112626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Astra Theme + Elementor UI</a:t>
          </a:r>
        </a:p>
      </dsp:txBody>
      <dsp:txXfrm>
        <a:off x="3519058" y="621955"/>
        <a:ext cx="1919362" cy="1919362"/>
      </dsp:txXfrm>
    </dsp:sp>
    <dsp:sp modelId="{4EC45352-BB50-43DD-8948-EFF5BCD4192F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Hosted Locally via LocalWP</a:t>
          </a:r>
        </a:p>
      </dsp:txBody>
      <dsp:txXfrm>
        <a:off x="1228411" y="2912601"/>
        <a:ext cx="1919362" cy="1919362"/>
      </dsp:txXfrm>
    </dsp:sp>
    <dsp:sp modelId="{F4515BCD-B6F6-4C42-8AFD-D33011BA76F3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Plugins used: Bookly, Wpforms and Starter Templates</a:t>
          </a:r>
        </a:p>
      </dsp:txBody>
      <dsp:txXfrm>
        <a:off x="3519058" y="2912601"/>
        <a:ext cx="1919362" cy="1919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80B17-5265-48B7-9EDB-6ED09F9D5FFA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B5DD1-2F0D-49B0-B82D-57CF8FB7CF82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7B607-C8FA-460F-A283-B918CEF1A6E3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Court Booking Features (Bookly)</a:t>
          </a:r>
        </a:p>
      </dsp:txBody>
      <dsp:txXfrm>
        <a:off x="569079" y="2644614"/>
        <a:ext cx="2072362" cy="720000"/>
      </dsp:txXfrm>
    </dsp:sp>
    <dsp:sp modelId="{7080C119-80B0-407E-9D9C-C32D826C27C0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DC22C-6836-4572-83B4-974E87387043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00227-7422-409D-8A8C-7ACF43DAFE03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Leaderboard &amp; Stats System (concept stage)</a:t>
          </a:r>
        </a:p>
      </dsp:txBody>
      <dsp:txXfrm>
        <a:off x="3004105" y="2644614"/>
        <a:ext cx="2072362" cy="720000"/>
      </dsp:txXfrm>
    </dsp:sp>
    <dsp:sp modelId="{779F1822-44A3-4191-BA20-9864171F4077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17A3D-C0A5-415B-8C07-667FD6324D41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0B992-13F0-4CEE-BA0D-CB75B81FE1DE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AI Matchmaking (concept stage)</a:t>
          </a:r>
        </a:p>
      </dsp:txBody>
      <dsp:txXfrm>
        <a:off x="5439131" y="2644614"/>
        <a:ext cx="2072362" cy="720000"/>
      </dsp:txXfrm>
    </dsp:sp>
    <dsp:sp modelId="{27813AE9-B0F5-48E7-A888-459068BCD92E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DDD14-D96A-495C-9EBC-277C482A7A23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454E9-9B87-4603-A585-08CBF6585DD2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eCommerce Store (WooCommerce)</a:t>
          </a:r>
        </a:p>
      </dsp:txBody>
      <dsp:txXfrm>
        <a:off x="7874157" y="2644614"/>
        <a:ext cx="207236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7437A-7E9B-4950-827A-D2A29C5885D0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FEDF7-0952-40B3-B689-9BB74BDBFAE5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Clean, modern design </a:t>
          </a:r>
        </a:p>
      </dsp:txBody>
      <dsp:txXfrm>
        <a:off x="59990" y="2654049"/>
        <a:ext cx="3226223" cy="720000"/>
      </dsp:txXfrm>
    </dsp:sp>
    <dsp:sp modelId="{01936B2A-EAAA-4DED-A1E3-808B4F754CDF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5A3A6-B009-48BC-8D4D-7BA691944E4C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Sporty Color pallete</a:t>
          </a:r>
        </a:p>
      </dsp:txBody>
      <dsp:txXfrm>
        <a:off x="3850802" y="2654049"/>
        <a:ext cx="3226223" cy="720000"/>
      </dsp:txXfrm>
    </dsp:sp>
    <dsp:sp modelId="{91A523BF-C31E-4A91-A8AD-9EC58912545C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B264E-5F6F-4D18-8E52-1060CEE645E9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Optimized for user journey and flow </a:t>
          </a:r>
        </a:p>
      </dsp:txBody>
      <dsp:txXfrm>
        <a:off x="7641615" y="2654049"/>
        <a:ext cx="3226223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55728-BF45-49FC-9415-AD4947E188E0}">
      <dsp:nvSpPr>
        <dsp:cNvPr id="0" name=""/>
        <dsp:cNvSpPr/>
      </dsp:nvSpPr>
      <dsp:spPr>
        <a:xfrm>
          <a:off x="130" y="1783577"/>
          <a:ext cx="1572304" cy="18867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0" rIns="15530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Free use for players </a:t>
          </a:r>
        </a:p>
      </dsp:txBody>
      <dsp:txXfrm>
        <a:off x="130" y="2538283"/>
        <a:ext cx="1572304" cy="1132059"/>
      </dsp:txXfrm>
    </dsp:sp>
    <dsp:sp modelId="{A162E1E3-3762-4ED5-A8E4-E81D8A412CD6}">
      <dsp:nvSpPr>
        <dsp:cNvPr id="0" name=""/>
        <dsp:cNvSpPr/>
      </dsp:nvSpPr>
      <dsp:spPr>
        <a:xfrm>
          <a:off x="130" y="1783577"/>
          <a:ext cx="1572304" cy="7547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165100" rIns="155309" bIns="165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01</a:t>
          </a:r>
        </a:p>
      </dsp:txBody>
      <dsp:txXfrm>
        <a:off x="130" y="1783577"/>
        <a:ext cx="1572304" cy="754706"/>
      </dsp:txXfrm>
    </dsp:sp>
    <dsp:sp modelId="{AEA18887-346E-4A9C-897D-C3CD388870C6}">
      <dsp:nvSpPr>
        <dsp:cNvPr id="0" name=""/>
        <dsp:cNvSpPr/>
      </dsp:nvSpPr>
      <dsp:spPr>
        <a:xfrm>
          <a:off x="1698219" y="1783577"/>
          <a:ext cx="1572304" cy="1886765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0" rIns="15530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Clubs can promote events and services </a:t>
          </a:r>
        </a:p>
      </dsp:txBody>
      <dsp:txXfrm>
        <a:off x="1698219" y="2538283"/>
        <a:ext cx="1572304" cy="1132059"/>
      </dsp:txXfrm>
    </dsp:sp>
    <dsp:sp modelId="{6716F76E-B484-42FD-86D0-255EE2E144C6}">
      <dsp:nvSpPr>
        <dsp:cNvPr id="0" name=""/>
        <dsp:cNvSpPr/>
      </dsp:nvSpPr>
      <dsp:spPr>
        <a:xfrm>
          <a:off x="1698219" y="1783577"/>
          <a:ext cx="1572304" cy="7547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165100" rIns="155309" bIns="165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02</a:t>
          </a:r>
        </a:p>
      </dsp:txBody>
      <dsp:txXfrm>
        <a:off x="1698219" y="1783577"/>
        <a:ext cx="1572304" cy="754706"/>
      </dsp:txXfrm>
    </dsp:sp>
    <dsp:sp modelId="{5FE0F028-1918-4C0D-A5E5-6F1F93582224}">
      <dsp:nvSpPr>
        <dsp:cNvPr id="0" name=""/>
        <dsp:cNvSpPr/>
      </dsp:nvSpPr>
      <dsp:spPr>
        <a:xfrm>
          <a:off x="3396308" y="1783577"/>
          <a:ext cx="1572304" cy="1886765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0" rIns="15530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Store sells padel gear, accessories </a:t>
          </a:r>
        </a:p>
      </dsp:txBody>
      <dsp:txXfrm>
        <a:off x="3396308" y="2538283"/>
        <a:ext cx="1572304" cy="1132059"/>
      </dsp:txXfrm>
    </dsp:sp>
    <dsp:sp modelId="{5F65CAD2-553E-4EFA-B8E1-3E6B18A4D3A0}">
      <dsp:nvSpPr>
        <dsp:cNvPr id="0" name=""/>
        <dsp:cNvSpPr/>
      </dsp:nvSpPr>
      <dsp:spPr>
        <a:xfrm>
          <a:off x="3396308" y="1783577"/>
          <a:ext cx="1572304" cy="7547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165100" rIns="155309" bIns="165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03</a:t>
          </a:r>
        </a:p>
      </dsp:txBody>
      <dsp:txXfrm>
        <a:off x="3396308" y="1783577"/>
        <a:ext cx="1572304" cy="754706"/>
      </dsp:txXfrm>
    </dsp:sp>
    <dsp:sp modelId="{B28B204F-6F2E-408A-8B30-F00EBEE4B041}">
      <dsp:nvSpPr>
        <dsp:cNvPr id="0" name=""/>
        <dsp:cNvSpPr/>
      </dsp:nvSpPr>
      <dsp:spPr>
        <a:xfrm>
          <a:off x="5094397" y="1783577"/>
          <a:ext cx="1572304" cy="1886765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0" rIns="15530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Potential: Affiliate partnerships, ads, subscriptions</a:t>
          </a:r>
        </a:p>
      </dsp:txBody>
      <dsp:txXfrm>
        <a:off x="5094397" y="2538283"/>
        <a:ext cx="1572304" cy="1132059"/>
      </dsp:txXfrm>
    </dsp:sp>
    <dsp:sp modelId="{AF53AD2B-B909-42E9-AF2E-7C2DCFD10513}">
      <dsp:nvSpPr>
        <dsp:cNvPr id="0" name=""/>
        <dsp:cNvSpPr/>
      </dsp:nvSpPr>
      <dsp:spPr>
        <a:xfrm>
          <a:off x="5094397" y="1783577"/>
          <a:ext cx="1572304" cy="7547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309" tIns="165100" rIns="155309" bIns="165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04</a:t>
          </a:r>
        </a:p>
      </dsp:txBody>
      <dsp:txXfrm>
        <a:off x="5094397" y="1783577"/>
        <a:ext cx="1572304" cy="754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8D4E8-CE12-48EB-B562-D1BF0CEF9EFC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45F0B-A00B-43EC-A0BD-7D32DEB28B40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87D00-2193-4FD8-8DEC-95FD63714FAA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Paddly proves niche platforms can solve real problems</a:t>
          </a:r>
        </a:p>
      </dsp:txBody>
      <dsp:txXfrm>
        <a:off x="1342800" y="3255669"/>
        <a:ext cx="3600000" cy="720000"/>
      </dsp:txXfrm>
    </dsp:sp>
    <dsp:sp modelId="{89373C2D-4E26-4CCE-9EDC-4CCDAAB2E5CF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D60CB-3739-4312-813D-E037E9D47878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29DE8-61D4-488E-8118-BBECDB0CD8EE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Ready to evolve from prototype to MVP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92E5-0557-D546-8446-3AF9AEDAF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4A430-8008-9AC4-99B1-CDE830E0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5143B-9716-B317-7738-21B1030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B9E03-6320-4AB7-D767-63B74862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73078-D6D5-232A-7AD5-744F9DCF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6611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E347-83A3-D953-1FAE-38F3E771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18689-53D2-8D49-D2B1-06716660A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DBC1-44F3-6CD0-FCB3-D3E93D5E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44B14-9CE1-8200-CF69-BAD56E8E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8D0CF-C856-C683-E4E5-61994C30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76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DA3AF-7B73-173A-6C1A-CBEB806D1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34FCC-D609-677D-C3EB-BB2722EC6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B1E46-8A1C-8291-7F8A-EE13B607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D7A4-325C-C041-F73F-500408C3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5601-DD0C-72BC-8DC3-AE82F54D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282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38D6-20E9-64D2-1B1B-98607834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2C02-F49C-D869-AAE4-D4184686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E28BF-3DB4-FE87-C748-DA38E3ED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AC5CD-9519-DEAD-BB61-0EAE31A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E361-8496-E5B7-F5FC-05BECC63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487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F7F1-8D57-B8D6-E5DF-8996BDA5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5271-EC86-990B-82D1-0C4D7DF1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9217-3409-0275-EBC2-97C63F5C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82A7-13DE-40DF-DA3F-9A9149FA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165EF-FCA7-4581-C9C2-8E5C9808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081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5D31-8161-73D0-B64E-7E65474A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6E29-FF56-9D00-4C99-4128A7681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60C3-EC77-FEE2-2B02-D6D6388EF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C8973-D579-9826-4E66-554B6F6A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B1257-669E-384F-6033-8B5E2547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4DFB1-C8C7-97FC-69C8-59046C26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6559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53CC-AE6F-DF89-A3FC-45F733D5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765A2-1FD9-B2B4-0770-A992A508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A7750-1687-796E-1A1C-8443AE49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0275D-EC06-8DC0-8E2A-A2B1AE1AA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0399C-0A0E-BD6F-90C7-22E51B9A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EA386-E9CC-6A65-E3AF-497D7D3A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6223A-F8E1-E811-C448-4C058D34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7AADE-075E-2208-A3EF-4FBF5A90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9945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4C60-7EFC-4ECB-78C4-F7EB5200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46167-7F97-1C8B-8DCF-4757E47E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6CC6C-4C2E-8EA2-80C5-3404D5DC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73E6B-6234-F961-FF75-B356B5DE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993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875D7-4A72-D0C2-E5A5-18921B99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992ED-D5D1-5D23-15BC-EE0C8761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F644E-316C-00FD-C165-FD8B1878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8556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D788-1ADB-02AA-1712-B4EC458B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FD05-7A51-CD8D-5A1D-92FFDDAC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6CF8E-E259-1381-29FF-82A566A45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641D8-E52D-48B6-BEF1-A15D172F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463FF-F268-DCE6-7B56-2325A95F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6F4B-BD13-4059-B15D-0BBB6332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6209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BEE1-9F01-4037-5ADA-4B68EA06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B524B-2567-4436-DF02-3304992A4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277AB-022E-DDCA-F2C1-86B45F6B2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CCB23-6299-5871-4FB7-FEF2AE8E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6304-85F3-BE57-FBEF-808C16BA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D1E01-310A-88B4-DE83-1DB2CC64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4698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D5203-371C-78E5-CF50-BCB1C5B0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AD6BF-EF0F-0DBA-0BAB-D491C95D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4EAD5-08A0-8DF0-25A4-4E19B13F5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5607A-6A6E-4F62-BD2B-3B5C13E2D1CC}" type="datetimeFigureOut">
              <a:rPr lang="en-CY" smtClean="0"/>
              <a:t>21/05/2025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99CF2-D64D-8BD2-0C99-CE3FAF009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27CD9-9EBF-85D6-CF05-8D86BAD7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6844F-77AC-4766-B098-6AD395E2BAA7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727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bot holding a racket looking at a person&#10;&#10;AI-generated content may be incorrect.">
            <a:extLst>
              <a:ext uri="{FF2B5EF4-FFF2-40B4-BE49-F238E27FC236}">
                <a16:creationId xmlns:a16="http://schemas.microsoft.com/office/drawing/2014/main" id="{32AABAF2-32FF-ABB6-8550-16D4ACD649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F85B2-569C-E2AC-AABC-687AEE24D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Paddly</a:t>
            </a:r>
            <a:endParaRPr lang="en-CY" sz="6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914BB-F642-DD64-99D8-BB7407844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CSE350 – eCommerce </a:t>
            </a:r>
          </a:p>
          <a:p>
            <a:r>
              <a:rPr lang="en-US">
                <a:solidFill>
                  <a:schemeClr val="bg1"/>
                </a:solidFill>
              </a:rPr>
              <a:t>Dimitris Zoumpakis </a:t>
            </a:r>
          </a:p>
          <a:p>
            <a:r>
              <a:rPr lang="en-US">
                <a:solidFill>
                  <a:schemeClr val="bg1"/>
                </a:solidFill>
              </a:rPr>
              <a:t>21/05/2025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7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CD0-1C15-8F6E-24D6-C827EC4C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D0D321D5-BA30-65D8-BF64-9F28DB1A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97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3017-B49D-D468-3D2E-9B43D5EF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Paddly?</a:t>
            </a:r>
            <a:endParaRPr lang="en-CY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15FB7B-7581-616C-866F-B297C6F932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42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27268-0E16-E0F3-E3F4-F0FB4FFB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Paddly’s Target Audience </a:t>
            </a:r>
            <a:endParaRPr lang="en-CY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00554-23C8-7A02-1A0E-D9B2D8EC5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29044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37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CD04B-0AB4-0139-C351-24E3BDCB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Use Case Examples </a:t>
            </a:r>
            <a:endParaRPr lang="en-CY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997CAC-0715-B627-2CB4-7A5DE975F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0027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97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60952-66AF-1A31-3BEE-1942485D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Website Platform </a:t>
            </a:r>
            <a:endParaRPr lang="en-CY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1D4BD2-DA70-5795-10C8-8AC4CAAF3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08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59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6B74-0DE1-A9B2-BC17-0A5E0B8E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Features </a:t>
            </a:r>
            <a:endParaRPr lang="en-CY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2FBF3-EFF7-B5A4-3CC5-CE755DCFF4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4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DC1AC-2CAD-D181-E57D-2725EBF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Design &amp; User Experience </a:t>
            </a:r>
            <a:endParaRPr lang="en-CY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B0066F-C2FB-9BD5-373B-451BC61C2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40239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37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97EC7-88DF-3178-E8A1-318AF0B9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Business Model &amp; Value </a:t>
            </a:r>
            <a:endParaRPr lang="en-CY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C7ADFC-D507-C066-FA37-65C01BA20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28752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47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89CBD-1E63-67E2-DF18-A1AD0E50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Final Thoughts </a:t>
            </a:r>
            <a:endParaRPr lang="en-CY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54930D-764F-7AB9-DA08-07E17E4ED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05859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74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9018EB299C34490044E958AE37788" ma:contentTypeVersion="12" ma:contentTypeDescription="Create a new document." ma:contentTypeScope="" ma:versionID="8f7805693756cd5a9b40baf4cb409cae">
  <xsd:schema xmlns:xsd="http://www.w3.org/2001/XMLSchema" xmlns:xs="http://www.w3.org/2001/XMLSchema" xmlns:p="http://schemas.microsoft.com/office/2006/metadata/properties" xmlns:ns3="731a7eee-6810-4435-96fe-5119f0ee9cd2" xmlns:ns4="4f998cc5-0958-4fa3-a084-f6d0fb8fe3fd" targetNamespace="http://schemas.microsoft.com/office/2006/metadata/properties" ma:root="true" ma:fieldsID="cf770ffc07bd2a98fbfdd1b46c48fc9b" ns3:_="" ns4:_="">
    <xsd:import namespace="731a7eee-6810-4435-96fe-5119f0ee9cd2"/>
    <xsd:import namespace="4f998cc5-0958-4fa3-a084-f6d0fb8fe3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a7eee-6810-4435-96fe-5119f0ee9c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98cc5-0958-4fa3-a084-f6d0fb8fe3f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1a7eee-6810-4435-96fe-5119f0ee9cd2" xsi:nil="true"/>
  </documentManagement>
</p:properties>
</file>

<file path=customXml/itemProps1.xml><?xml version="1.0" encoding="utf-8"?>
<ds:datastoreItem xmlns:ds="http://schemas.openxmlformats.org/officeDocument/2006/customXml" ds:itemID="{6FA31CC8-CAD2-4320-A9CB-ECBBC2A35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a7eee-6810-4435-96fe-5119f0ee9cd2"/>
    <ds:schemaRef ds:uri="4f998cc5-0958-4fa3-a084-f6d0fb8fe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ECFE9-917B-41AB-9B56-9700BD05F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3D853-9E8E-4699-83AE-5734CD41DAEC}">
  <ds:schemaRefs>
    <ds:schemaRef ds:uri="http://purl.org/dc/terms/"/>
    <ds:schemaRef ds:uri="http://schemas.microsoft.com/office/infopath/2007/PartnerControls"/>
    <ds:schemaRef ds:uri="731a7eee-6810-4435-96fe-5119f0ee9cd2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f998cc5-0958-4fa3-a084-f6d0fb8fe3f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Paddly</vt:lpstr>
      <vt:lpstr>What is Paddly?</vt:lpstr>
      <vt:lpstr>Paddly’s Target Audience </vt:lpstr>
      <vt:lpstr>Use Case Examples </vt:lpstr>
      <vt:lpstr>Website Platform </vt:lpstr>
      <vt:lpstr>Core Features </vt:lpstr>
      <vt:lpstr>Design &amp; User Experience </vt:lpstr>
      <vt:lpstr>Business Model &amp; Value </vt:lpstr>
      <vt:lpstr>Final Thoughts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Chrisovalantis Zoumpakis</dc:creator>
  <cp:lastModifiedBy>Dimitris Chrisovalantis Zoumpakis</cp:lastModifiedBy>
  <cp:revision>1</cp:revision>
  <dcterms:created xsi:type="dcterms:W3CDTF">2025-05-20T23:10:35Z</dcterms:created>
  <dcterms:modified xsi:type="dcterms:W3CDTF">2025-05-20T23:26:33Z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0x010100F739018EB299C34490044E958AE37788</vt:lpwstr>
  </property>
</Properties>
</file>